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495" r:id="rId3"/>
    <p:sldId id="498" r:id="rId4"/>
    <p:sldId id="499" r:id="rId5"/>
    <p:sldId id="500" r:id="rId6"/>
    <p:sldId id="501" r:id="rId7"/>
    <p:sldId id="502" r:id="rId8"/>
    <p:sldId id="440" r:id="rId9"/>
  </p:sldIdLst>
  <p:sldSz cx="12171363" cy="683895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ern="1200">
        <a:latin typeface="Calibri" panose="020F0502020204030204" pitchFamily="2" charset="0"/>
        <a:ea typeface="Calibri" panose="020F0502020204030204" pitchFamily="2" charset="0"/>
        <a:cs typeface="+mn-cs"/>
      </a:defRPr>
    </a:lvl1pPr>
    <a:lvl2pPr marL="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ern="1200">
        <a:latin typeface="Calibri" panose="020F0502020204030204" pitchFamily="2" charset="0"/>
        <a:ea typeface="Calibri" panose="020F0502020204030204" pitchFamily="2" charset="0"/>
        <a:cs typeface="+mn-cs"/>
      </a:defRPr>
    </a:lvl2pPr>
    <a:lvl3pPr marL="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ern="1200">
        <a:latin typeface="Calibri" panose="020F0502020204030204" pitchFamily="2" charset="0"/>
        <a:ea typeface="Calibri" panose="020F0502020204030204" pitchFamily="2" charset="0"/>
        <a:cs typeface="+mn-cs"/>
      </a:defRPr>
    </a:lvl3pPr>
    <a:lvl4pPr marL="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ern="1200">
        <a:latin typeface="Calibri" panose="020F0502020204030204" pitchFamily="2" charset="0"/>
        <a:ea typeface="Calibri" panose="020F0502020204030204" pitchFamily="2" charset="0"/>
        <a:cs typeface="+mn-cs"/>
      </a:defRPr>
    </a:lvl4pPr>
    <a:lvl5pPr marL="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ern="1200">
        <a:latin typeface="Calibri" panose="020F0502020204030204" pitchFamily="2" charset="0"/>
        <a:ea typeface="Calibri" panose="020F0502020204030204" pitchFamily="2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ern="1200">
        <a:latin typeface="Calibri" panose="020F0502020204030204" pitchFamily="2" charset="0"/>
        <a:ea typeface="Calibri" panose="020F0502020204030204" pitchFamily="2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ern="1200">
        <a:latin typeface="Calibri" panose="020F0502020204030204" pitchFamily="2" charset="0"/>
        <a:ea typeface="Calibri" panose="020F0502020204030204" pitchFamily="2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ern="1200">
        <a:latin typeface="Calibri" panose="020F0502020204030204" pitchFamily="2" charset="0"/>
        <a:ea typeface="Calibri" panose="020F0502020204030204" pitchFamily="2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ern="1200">
        <a:latin typeface="Calibri" panose="020F0502020204030204" pitchFamily="2" charset="0"/>
        <a:ea typeface="Calibri" panose="020F0502020204030204" pitchFamily="2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71">
          <p15:clr>
            <a:srgbClr val="A4A3A4"/>
          </p15:clr>
        </p15:guide>
        <p15:guide id="2" orient="horz" pos="3356">
          <p15:clr>
            <a:srgbClr val="A4A3A4"/>
          </p15:clr>
        </p15:guide>
        <p15:guide id="3" orient="horz" pos="1804">
          <p15:clr>
            <a:srgbClr val="A4A3A4"/>
          </p15:clr>
        </p15:guide>
        <p15:guide id="4" orient="horz" pos="27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413"/>
    <a:srgbClr val="D13F14"/>
    <a:srgbClr val="EA5414"/>
    <a:srgbClr val="DD5519"/>
    <a:srgbClr val="B47052"/>
    <a:srgbClr val="E2E2E2"/>
    <a:srgbClr val="D5512A"/>
    <a:srgbClr val="404040"/>
    <a:srgbClr val="727272"/>
    <a:srgbClr val="006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2"/>
    <p:restoredTop sz="94660"/>
  </p:normalViewPr>
  <p:slideViewPr>
    <p:cSldViewPr snapToGrid="0" snapToObjects="1" showGuides="1">
      <p:cViewPr varScale="1">
        <p:scale>
          <a:sx n="71" d="100"/>
          <a:sy n="71" d="100"/>
        </p:scale>
        <p:origin x="660" y="78"/>
      </p:cViewPr>
      <p:guideLst>
        <p:guide pos="7371"/>
        <p:guide orient="horz" pos="3356"/>
        <p:guide orient="horz" pos="1804"/>
        <p:guide orient="horz" pos="2756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" d="100"/>
        <a:sy n="18" d="100"/>
      </p:scale>
      <p:origin x="0" y="0"/>
    </p:cViewPr>
  </p:sorterViewPr>
  <p:gridSpacing cx="71752" cy="717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l" fontAlgn="auto">
              <a:defRPr lang="zh-CN" sz="1200"/>
            </a:pPr>
            <a:endParaRPr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r" fontAlgn="auto">
              <a:defRPr lang="zh-CN" sz="1200"/>
            </a:pPr>
            <a:fld id="{3F795A7D-33D2-2CAC-9CC1-C5F9148F6A90}" type="datetime1">
              <a:rPr lang="zh-CN" alt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2022/6/14</a:t>
            </a:fld>
            <a:endParaRPr lang="zh-CN" altLang="en-US" strike="noStrike" noProof="1"/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 indent="0"/>
            <a:r>
              <a:rPr lang="zh-CN" altLang="zh-CN"/>
              <a:t>单击此处编辑母版文本样式</a:t>
            </a:r>
          </a:p>
          <a:p>
            <a:pPr lvl="1" indent="0"/>
            <a:r>
              <a:rPr lang="zh-CN" altLang="zh-CN"/>
              <a:t>二级</a:t>
            </a:r>
          </a:p>
          <a:p>
            <a:pPr lvl="2" indent="0"/>
            <a:r>
              <a:rPr lang="zh-CN" altLang="zh-CN"/>
              <a:t>三级</a:t>
            </a:r>
          </a:p>
          <a:p>
            <a:pPr lvl="3" indent="0"/>
            <a:r>
              <a:rPr lang="zh-CN" altLang="zh-CN"/>
              <a:t>四级</a:t>
            </a:r>
          </a:p>
          <a:p>
            <a:pPr lvl="4" indent="0"/>
            <a:r>
              <a:rPr lang="zh-CN" altLang="zh-CN"/>
              <a:t>五级</a:t>
            </a: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 algn="l" fontAlgn="auto">
              <a:defRPr lang="zh-CN" sz="1200"/>
            </a:pPr>
            <a:endParaRPr/>
          </a:p>
        </p:txBody>
      </p:sp>
      <p:sp>
        <p:nvSpPr>
          <p:cNvPr id="7" name="幻灯片编号占位符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 algn="r" fontAlgn="auto">
              <a:defRPr lang="zh-CN" sz="1200"/>
            </a:pPr>
            <a:fld id="{3F7902A8-E6D2-2CF4-9CC1-10A14C8F6A45}" type="slidenum">
              <a:rPr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strike="noStrike" noProof="1"/>
          </a:p>
        </p:txBody>
      </p:sp>
    </p:spTree>
    <p:extLst>
      <p:ext uri="{BB962C8B-B14F-4D97-AF65-F5344CB8AC3E}">
        <p14:creationId xmlns:p14="http://schemas.microsoft.com/office/powerpoint/2010/main" val="21828919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zh-CN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zh-CN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zh-CN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zh-CN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zh-CN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5pPr>
    <a:lvl6pPr marL="2286000" marR="0" lvl="5" indent="0" algn="l" defTabSz="457200">
      <a:lnSpc>
        <a:spcPct val="100000"/>
      </a:lnSpc>
      <a:spcBef>
        <a:spcPct val="0"/>
      </a:spcBef>
      <a:spcAft>
        <a:spcPct val="0"/>
      </a:spcAft>
      <a:buNone/>
      <a:defRPr lang="zh-CN" sz="1200" b="0" i="0" u="none" strike="noStrike" kern="1200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6pPr>
    <a:lvl7pPr marL="2743200" marR="0" lvl="6" indent="0" algn="l" defTabSz="457200">
      <a:lnSpc>
        <a:spcPct val="100000"/>
      </a:lnSpc>
      <a:spcBef>
        <a:spcPct val="0"/>
      </a:spcBef>
      <a:spcAft>
        <a:spcPct val="0"/>
      </a:spcAft>
      <a:buNone/>
      <a:defRPr lang="zh-CN" sz="1200" b="0" i="0" u="none" strike="noStrike" kern="1200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7pPr>
    <a:lvl8pPr marL="3200400" marR="0" lvl="7" indent="0" algn="l" defTabSz="457200">
      <a:lnSpc>
        <a:spcPct val="100000"/>
      </a:lnSpc>
      <a:spcBef>
        <a:spcPct val="0"/>
      </a:spcBef>
      <a:spcAft>
        <a:spcPct val="0"/>
      </a:spcAft>
      <a:buNone/>
      <a:defRPr lang="zh-CN" sz="1200" b="0" i="0" u="none" strike="noStrike" kern="1200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8pPr>
    <a:lvl9pPr marL="3657600" marR="0" lvl="8" indent="0" algn="l" defTabSz="457200">
      <a:lnSpc>
        <a:spcPct val="100000"/>
      </a:lnSpc>
      <a:spcBef>
        <a:spcPct val="0"/>
      </a:spcBef>
      <a:spcAft>
        <a:spcPct val="0"/>
      </a:spcAft>
      <a:buNone/>
      <a:defRPr lang="zh-CN" sz="1200" b="0" i="0" u="none" strike="noStrike" kern="1200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幻灯片副标题1"/>
          <p:cNvSpPr>
            <a:spLocks noGrp="1" noChangeArrowheads="1"/>
          </p:cNvSpPr>
          <p:nvPr>
            <p:ph type="subTitle" idx="1"/>
          </p:nvPr>
        </p:nvSpPr>
        <p:spPr>
          <a:xfrm>
            <a:off x="1793875" y="3874770"/>
            <a:ext cx="8538845" cy="172212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ctr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3800" b="0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ctr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3300" b="0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ctr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900" b="0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ctr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400" b="0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ctr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400" b="0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quarter" idx="1"/>
          </p:nvPr>
        </p:nvSpPr>
        <p:spPr>
          <a:xfrm>
            <a:off x="574040" y="157861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574040" y="401828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</p:cNvSpPr>
          <p:nvPr>
            <p:ph sz="half" idx="3"/>
          </p:nvPr>
        </p:nvSpPr>
        <p:spPr>
          <a:xfrm>
            <a:off x="6242685" y="1578610"/>
            <a:ext cx="5309870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574040" y="1578610"/>
            <a:ext cx="1097851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574040" y="401828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</p:cNvSpPr>
          <p:nvPr>
            <p:ph sz="quarter" idx="3"/>
          </p:nvPr>
        </p:nvSpPr>
        <p:spPr>
          <a:xfrm>
            <a:off x="6242685" y="401828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quarter" idx="1"/>
          </p:nvPr>
        </p:nvSpPr>
        <p:spPr>
          <a:xfrm>
            <a:off x="574040" y="157861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6242685" y="157861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</p:cNvSpPr>
          <p:nvPr>
            <p:ph sz="half" idx="3"/>
          </p:nvPr>
        </p:nvSpPr>
        <p:spPr>
          <a:xfrm>
            <a:off x="574040" y="4018280"/>
            <a:ext cx="1097851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71363" cy="6838950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46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770" y="5914123"/>
            <a:ext cx="838578" cy="62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99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幻灯片副标题1"/>
          <p:cNvSpPr>
            <a:spLocks noGrp="1" noChangeArrowheads="1"/>
          </p:cNvSpPr>
          <p:nvPr>
            <p:ph type="subTitle" idx="1"/>
          </p:nvPr>
        </p:nvSpPr>
        <p:spPr>
          <a:xfrm>
            <a:off x="1793875" y="3874770"/>
            <a:ext cx="8538845" cy="172212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ctr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3800" b="0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ctr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3300" b="0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ctr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900" b="0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ctr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400" b="0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ctr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400" b="0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idx="1"/>
          </p:nvPr>
        </p:nvSpPr>
        <p:spPr>
          <a:xfrm>
            <a:off x="574040" y="1578610"/>
            <a:ext cx="1097851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574040" y="1578610"/>
            <a:ext cx="5309870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</p:cNvSpPr>
          <p:nvPr>
            <p:ph sz="half" idx="2"/>
          </p:nvPr>
        </p:nvSpPr>
        <p:spPr>
          <a:xfrm>
            <a:off x="6242685" y="1578610"/>
            <a:ext cx="5309870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</p:cNvSpPr>
          <p:nvPr>
            <p:ph/>
          </p:nvPr>
        </p:nvSpPr>
        <p:spPr>
          <a:xfrm>
            <a:off x="574040" y="287020"/>
            <a:ext cx="10978515" cy="581215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idx="1"/>
          </p:nvPr>
        </p:nvSpPr>
        <p:spPr>
          <a:xfrm>
            <a:off x="574040" y="1578610"/>
            <a:ext cx="10978515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574040" y="1578610"/>
            <a:ext cx="1097851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</p:cNvSpPr>
          <p:nvPr>
            <p:ph sz="half" idx="2"/>
          </p:nvPr>
        </p:nvSpPr>
        <p:spPr>
          <a:xfrm>
            <a:off x="574040" y="4018280"/>
            <a:ext cx="1097851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quarter" idx="1"/>
          </p:nvPr>
        </p:nvSpPr>
        <p:spPr>
          <a:xfrm>
            <a:off x="574040" y="157861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4" name="对象2"/>
          <p:cNvSpPr>
            <a:spLocks noGrp="1" noChangeArrowheads="1"/>
          </p:cNvSpPr>
          <p:nvPr>
            <p:ph sz="quarter" idx="2"/>
          </p:nvPr>
        </p:nvSpPr>
        <p:spPr>
          <a:xfrm>
            <a:off x="6242685" y="157861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5" name="对象4"/>
          <p:cNvSpPr>
            <a:spLocks noGrp="1" noChangeArrowheads="1"/>
          </p:cNvSpPr>
          <p:nvPr>
            <p:ph sz="quarter" idx="3"/>
          </p:nvPr>
        </p:nvSpPr>
        <p:spPr>
          <a:xfrm>
            <a:off x="574040" y="401828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6" name="对象3"/>
          <p:cNvSpPr>
            <a:spLocks noGrp="1" noChangeArrowheads="1"/>
          </p:cNvSpPr>
          <p:nvPr>
            <p:ph sz="quarter" idx="4"/>
          </p:nvPr>
        </p:nvSpPr>
        <p:spPr>
          <a:xfrm>
            <a:off x="6242685" y="401828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574040" y="1578610"/>
            <a:ext cx="5309870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6242685" y="157861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</p:cNvSpPr>
          <p:nvPr>
            <p:ph sz="quarter" idx="3"/>
          </p:nvPr>
        </p:nvSpPr>
        <p:spPr>
          <a:xfrm>
            <a:off x="6242685" y="401828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quarter" idx="1"/>
          </p:nvPr>
        </p:nvSpPr>
        <p:spPr>
          <a:xfrm>
            <a:off x="574040" y="157861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574040" y="401828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</p:cNvSpPr>
          <p:nvPr>
            <p:ph sz="half" idx="3"/>
          </p:nvPr>
        </p:nvSpPr>
        <p:spPr>
          <a:xfrm>
            <a:off x="6242685" y="1578610"/>
            <a:ext cx="5309870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574040" y="1578610"/>
            <a:ext cx="1097851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574040" y="401828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</p:cNvSpPr>
          <p:nvPr>
            <p:ph sz="quarter" idx="3"/>
          </p:nvPr>
        </p:nvSpPr>
        <p:spPr>
          <a:xfrm>
            <a:off x="6242685" y="401828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quarter" idx="1"/>
          </p:nvPr>
        </p:nvSpPr>
        <p:spPr>
          <a:xfrm>
            <a:off x="574040" y="157861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6242685" y="157861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</p:cNvSpPr>
          <p:nvPr>
            <p:ph sz="half" idx="3"/>
          </p:nvPr>
        </p:nvSpPr>
        <p:spPr>
          <a:xfrm>
            <a:off x="574040" y="4018280"/>
            <a:ext cx="1097851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木先生iPPT03">
    <p:bg>
      <p:bgPr>
        <a:solidFill>
          <a:srgbClr val="E2E2E2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6613" y="6338888"/>
            <a:ext cx="2738438" cy="363538"/>
          </a:xfrm>
          <a:prstGeom prst="rect">
            <a:avLst/>
          </a:prstGeom>
        </p:spPr>
        <p:txBody>
          <a:bodyPr/>
          <a:lstStyle/>
          <a:p>
            <a:pPr fontAlgn="auto"/>
            <a:fld id="{C4CCED3F-793D-428A-A97D-9FEBDC8AAF99}" type="datetimeFigureOut">
              <a:rPr lang="zh-CN" alt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2022/6/14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2250" y="6338888"/>
            <a:ext cx="4106863" cy="363538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6313" y="6338888"/>
            <a:ext cx="2738438" cy="363538"/>
          </a:xfrm>
          <a:prstGeom prst="rect">
            <a:avLst/>
          </a:prstGeom>
        </p:spPr>
        <p:txBody>
          <a:bodyPr/>
          <a:lstStyle/>
          <a:p>
            <a:pPr fontAlgn="auto"/>
            <a:fld id="{67953678-DBB5-413B-AE09-240C1919F7A8}" type="slidenum">
              <a:rPr lang="zh-CN" alt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574040" y="1578610"/>
            <a:ext cx="5309870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</p:cNvSpPr>
          <p:nvPr>
            <p:ph sz="half" idx="2"/>
          </p:nvPr>
        </p:nvSpPr>
        <p:spPr>
          <a:xfrm>
            <a:off x="6242685" y="1578610"/>
            <a:ext cx="5309870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bg>
      <p:bgPr>
        <a:solidFill>
          <a:srgbClr val="E2E2E2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6188"/>
            <a:ext cx="12171363" cy="51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</p:cNvSpPr>
          <p:nvPr>
            <p:ph/>
          </p:nvPr>
        </p:nvSpPr>
        <p:spPr>
          <a:xfrm>
            <a:off x="574040" y="287020"/>
            <a:ext cx="10978515" cy="581215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574040" y="1578610"/>
            <a:ext cx="1097851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</p:cNvSpPr>
          <p:nvPr>
            <p:ph sz="half" idx="2"/>
          </p:nvPr>
        </p:nvSpPr>
        <p:spPr>
          <a:xfrm>
            <a:off x="574040" y="4018280"/>
            <a:ext cx="10978515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quarter" idx="1"/>
          </p:nvPr>
        </p:nvSpPr>
        <p:spPr>
          <a:xfrm>
            <a:off x="574040" y="157861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4" name="对象2"/>
          <p:cNvSpPr>
            <a:spLocks noGrp="1" noChangeArrowheads="1"/>
          </p:cNvSpPr>
          <p:nvPr>
            <p:ph sz="quarter" idx="2"/>
          </p:nvPr>
        </p:nvSpPr>
        <p:spPr>
          <a:xfrm>
            <a:off x="6242685" y="157861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5" name="对象4"/>
          <p:cNvSpPr>
            <a:spLocks noGrp="1" noChangeArrowheads="1"/>
          </p:cNvSpPr>
          <p:nvPr>
            <p:ph sz="quarter" idx="3"/>
          </p:nvPr>
        </p:nvSpPr>
        <p:spPr>
          <a:xfrm>
            <a:off x="574040" y="401828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6" name="对象3"/>
          <p:cNvSpPr>
            <a:spLocks noGrp="1" noChangeArrowheads="1"/>
          </p:cNvSpPr>
          <p:nvPr>
            <p:ph sz="quarter" idx="4"/>
          </p:nvPr>
        </p:nvSpPr>
        <p:spPr>
          <a:xfrm>
            <a:off x="6242685" y="401828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574040" y="287020"/>
            <a:ext cx="10978515" cy="11480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fontAlgn="auto"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574040" y="1578610"/>
            <a:ext cx="5309870" cy="45205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6242685" y="157861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</p:cNvSpPr>
          <p:nvPr>
            <p:ph sz="quarter" idx="3"/>
          </p:nvPr>
        </p:nvSpPr>
        <p:spPr>
          <a:xfrm>
            <a:off x="6242685" y="4018280"/>
            <a:ext cx="5309870" cy="208089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54292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08648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629410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172335" marR="0" indent="0" algn="l" defTabSz="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zh-CN" sz="21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fontAlgn="auto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6" r:id="rId13"/>
  </p:sldLayoutIdLst>
  <p:transition spd="slow">
    <p:fade/>
  </p:transition>
  <p:hf sldNum="0" hdr="0" ftr="0" dt="0"/>
  <p:txStyles>
    <p:titleStyle>
      <a:lvl1pPr marL="0" marR="0" indent="0" algn="ctr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52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1pPr>
      <a:lvl2pPr marL="542925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1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2pPr>
      <a:lvl3pPr marL="1086485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1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3pPr>
      <a:lvl4pPr marL="1629410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1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4pPr>
      <a:lvl5pPr marL="2172335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1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5pPr>
    </p:titleStyle>
    <p:bodyStyle>
      <a:lvl1pPr marL="407035" marR="0" indent="-407035" algn="l" defTabSz="54292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sz="3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1pPr>
      <a:lvl2pPr marL="882650" marR="0" indent="-339725" algn="l" defTabSz="54292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–"/>
        <a:defRPr lang="zh-CN" sz="33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2pPr>
      <a:lvl3pPr marL="1357630" marR="0" indent="-271780" algn="l" defTabSz="54292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sz="29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3pPr>
      <a:lvl4pPr marL="1900555" marR="0" indent="-271780" algn="l" defTabSz="54292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–"/>
        <a:defRPr lang="zh-CN" sz="24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4pPr>
      <a:lvl5pPr marL="2444115" marR="0" indent="-271780" algn="l" defTabSz="54292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»"/>
        <a:defRPr lang="zh-CN" sz="24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5pPr>
      <a:lvl6pPr marL="2514600" marR="0" lvl="5" indent="-228600" algn="l" defTabSz="542925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Char char="»"/>
        <a:defRPr lang="zh-CN" sz="24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6pPr>
      <a:lvl7pPr marL="2971800" marR="0" lvl="6" indent="-228600" algn="l" defTabSz="542925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Char char="»"/>
        <a:defRPr lang="zh-CN" sz="24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7pPr>
      <a:lvl8pPr marL="3429000" marR="0" lvl="7" indent="-228600" algn="l" defTabSz="542925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Char char="»"/>
        <a:defRPr lang="zh-CN" sz="24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8pPr>
      <a:lvl9pPr marL="3886200" marR="0" lvl="8" indent="-228600" algn="l" defTabSz="542925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Char char="»"/>
        <a:defRPr lang="zh-CN" sz="24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9pPr>
    </p:bodyStyle>
    <p:otherStyle>
      <a:lvl1pPr marL="0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21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1pPr>
      <a:lvl2pPr marL="542925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21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2pPr>
      <a:lvl3pPr marL="1086485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21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3pPr>
      <a:lvl4pPr marL="1629410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21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4pPr>
      <a:lvl5pPr marL="2172335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21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5pPr>
      <a:lvl6pPr marL="2286000" marR="0" lvl="5" indent="0" algn="l" defTabSz="542925">
        <a:lnSpc>
          <a:spcPct val="100000"/>
        </a:lnSpc>
        <a:spcBef>
          <a:spcPct val="0"/>
        </a:spcBef>
        <a:spcAft>
          <a:spcPct val="0"/>
        </a:spcAft>
        <a:buNone/>
        <a:defRPr lang="zh-CN" sz="21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6pPr>
      <a:lvl7pPr marL="2743200" marR="0" lvl="6" indent="0" algn="l" defTabSz="542925">
        <a:lnSpc>
          <a:spcPct val="100000"/>
        </a:lnSpc>
        <a:spcBef>
          <a:spcPct val="0"/>
        </a:spcBef>
        <a:spcAft>
          <a:spcPct val="0"/>
        </a:spcAft>
        <a:buNone/>
        <a:defRPr lang="zh-CN" sz="21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7pPr>
      <a:lvl8pPr marL="3200400" marR="0" lvl="7" indent="0" algn="l" defTabSz="542925">
        <a:lnSpc>
          <a:spcPct val="100000"/>
        </a:lnSpc>
        <a:spcBef>
          <a:spcPct val="0"/>
        </a:spcBef>
        <a:spcAft>
          <a:spcPct val="0"/>
        </a:spcAft>
        <a:buNone/>
        <a:defRPr lang="zh-CN" sz="21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8pPr>
      <a:lvl9pPr marL="3657600" marR="0" lvl="8" indent="0" algn="l" defTabSz="542925">
        <a:lnSpc>
          <a:spcPct val="100000"/>
        </a:lnSpc>
        <a:spcBef>
          <a:spcPct val="0"/>
        </a:spcBef>
        <a:spcAft>
          <a:spcPct val="0"/>
        </a:spcAft>
        <a:buNone/>
        <a:defRPr lang="zh-CN" sz="21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spd="slow">
    <p:fade/>
  </p:transition>
  <p:hf sldNum="0" hdr="0" ftr="0" dt="0"/>
  <p:txStyles>
    <p:titleStyle>
      <a:lvl1pPr marL="0" marR="0" indent="0" algn="ctr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52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1pPr>
      <a:lvl2pPr marL="542925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1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2pPr>
      <a:lvl3pPr marL="1086485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1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3pPr>
      <a:lvl4pPr marL="1629410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1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4pPr>
      <a:lvl5pPr marL="2172335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1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5pPr>
    </p:titleStyle>
    <p:bodyStyle>
      <a:lvl1pPr marL="407035" marR="0" indent="-407035" algn="l" defTabSz="54292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sz="3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1pPr>
      <a:lvl2pPr marL="882650" marR="0" indent="-339725" algn="l" defTabSz="54292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–"/>
        <a:defRPr lang="zh-CN" sz="33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2pPr>
      <a:lvl3pPr marL="1357630" marR="0" indent="-271780" algn="l" defTabSz="54292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sz="29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3pPr>
      <a:lvl4pPr marL="1900555" marR="0" indent="-271780" algn="l" defTabSz="54292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–"/>
        <a:defRPr lang="zh-CN" sz="24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4pPr>
      <a:lvl5pPr marL="2444115" marR="0" indent="-271780" algn="l" defTabSz="54292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»"/>
        <a:defRPr lang="zh-CN" sz="24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5pPr>
      <a:lvl6pPr marL="2514600" marR="0" lvl="5" indent="-228600" algn="l" defTabSz="542925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Char char="»"/>
        <a:defRPr lang="zh-CN" sz="24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6pPr>
      <a:lvl7pPr marL="2971800" marR="0" lvl="6" indent="-228600" algn="l" defTabSz="542925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Char char="»"/>
        <a:defRPr lang="zh-CN" sz="24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7pPr>
      <a:lvl8pPr marL="3429000" marR="0" lvl="7" indent="-228600" algn="l" defTabSz="542925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Char char="»"/>
        <a:defRPr lang="zh-CN" sz="24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8pPr>
      <a:lvl9pPr marL="3886200" marR="0" lvl="8" indent="-228600" algn="l" defTabSz="542925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Char char="»"/>
        <a:defRPr lang="zh-CN" sz="24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9pPr>
    </p:bodyStyle>
    <p:otherStyle>
      <a:lvl1pPr marL="0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21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1pPr>
      <a:lvl2pPr marL="542925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21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2pPr>
      <a:lvl3pPr marL="1086485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21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3pPr>
      <a:lvl4pPr marL="1629410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21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4pPr>
      <a:lvl5pPr marL="2172335" marR="0" indent="0" algn="l" defTabSz="542925">
        <a:lnSpc>
          <a:spcPct val="100000"/>
        </a:lnSpc>
        <a:spcBef>
          <a:spcPts val="0"/>
        </a:spcBef>
        <a:spcAft>
          <a:spcPts val="0"/>
        </a:spcAft>
        <a:buNone/>
        <a:defRPr lang="zh-CN" sz="21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5pPr>
      <a:lvl6pPr marL="2286000" marR="0" lvl="5" indent="0" algn="l" defTabSz="542925">
        <a:lnSpc>
          <a:spcPct val="100000"/>
        </a:lnSpc>
        <a:spcBef>
          <a:spcPct val="0"/>
        </a:spcBef>
        <a:spcAft>
          <a:spcPct val="0"/>
        </a:spcAft>
        <a:buNone/>
        <a:defRPr lang="zh-CN" sz="21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6pPr>
      <a:lvl7pPr marL="2743200" marR="0" lvl="6" indent="0" algn="l" defTabSz="542925">
        <a:lnSpc>
          <a:spcPct val="100000"/>
        </a:lnSpc>
        <a:spcBef>
          <a:spcPct val="0"/>
        </a:spcBef>
        <a:spcAft>
          <a:spcPct val="0"/>
        </a:spcAft>
        <a:buNone/>
        <a:defRPr lang="zh-CN" sz="21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7pPr>
      <a:lvl8pPr marL="3200400" marR="0" lvl="7" indent="0" algn="l" defTabSz="542925">
        <a:lnSpc>
          <a:spcPct val="100000"/>
        </a:lnSpc>
        <a:spcBef>
          <a:spcPct val="0"/>
        </a:spcBef>
        <a:spcAft>
          <a:spcPct val="0"/>
        </a:spcAft>
        <a:buNone/>
        <a:defRPr lang="zh-CN" sz="21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8pPr>
      <a:lvl9pPr marL="3657600" marR="0" lvl="8" indent="0" algn="l" defTabSz="542925">
        <a:lnSpc>
          <a:spcPct val="100000"/>
        </a:lnSpc>
        <a:spcBef>
          <a:spcPct val="0"/>
        </a:spcBef>
        <a:spcAft>
          <a:spcPct val="0"/>
        </a:spcAft>
        <a:buNone/>
        <a:defRPr lang="zh-CN" sz="2100" b="0" i="0" u="none" strike="noStrike" kern="1200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skyfm.net.c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fm.net.c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12155488" cy="683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6"/>
          <p:cNvSpPr/>
          <p:nvPr/>
        </p:nvSpPr>
        <p:spPr>
          <a:xfrm>
            <a:off x="14288" y="1316038"/>
            <a:ext cx="12171362" cy="5238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algn="ctr" defTabSz="542925"/>
            <a:r>
              <a:rPr lang="zh-CN" altLang="zh-CN" sz="24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综合</a:t>
            </a: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性</a:t>
            </a:r>
            <a:r>
              <a:rPr lang="zh-CN" altLang="zh-CN" sz="24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设施管理解决方案供应商</a:t>
            </a:r>
          </a:p>
        </p:txBody>
      </p:sp>
      <p:pic>
        <p:nvPicPr>
          <p:cNvPr id="6147" name="图片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275" y="5472113"/>
            <a:ext cx="1906588" cy="312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文本框 8"/>
          <p:cNvSpPr txBox="1"/>
          <p:nvPr/>
        </p:nvSpPr>
        <p:spPr>
          <a:xfrm>
            <a:off x="15875" y="1760538"/>
            <a:ext cx="12168188" cy="307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charset="-122"/>
              </a:rPr>
              <a:t>Comprehensive facilities management solution provider</a:t>
            </a:r>
            <a:endParaRPr lang="zh-CN" altLang="en-US" sz="1400" b="1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6149" name="组合 9"/>
          <p:cNvGrpSpPr/>
          <p:nvPr/>
        </p:nvGrpSpPr>
        <p:grpSpPr>
          <a:xfrm>
            <a:off x="-1587" y="2082800"/>
            <a:ext cx="12179300" cy="625475"/>
            <a:chOff x="-11743" y="2164877"/>
            <a:chExt cx="12179300" cy="625868"/>
          </a:xfrm>
        </p:grpSpPr>
        <p:sp>
          <p:nvSpPr>
            <p:cNvPr id="6150" name="文本框 7"/>
            <p:cNvSpPr/>
            <p:nvPr/>
          </p:nvSpPr>
          <p:spPr>
            <a:xfrm>
              <a:off x="-11743" y="2164877"/>
              <a:ext cx="12179300" cy="368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algn="ctr" defTabSz="542925"/>
              <a:r>
                <a:rPr lang="zh-CN" altLang="zh-CN" sz="2000" b="1" dirty="0">
                  <a:solidFill>
                    <a:srgbClr val="DD5519"/>
                  </a:solidFill>
                  <a:latin typeface="微软雅黑" panose="020B0503020204020204" charset="-122"/>
                  <a:ea typeface="微软雅黑" panose="020B0503020204020204" charset="-122"/>
                </a:rPr>
                <a:t>专业</a:t>
              </a:r>
              <a:r>
                <a:rPr lang="en-US" altLang="zh-CN" sz="2000" b="1" dirty="0">
                  <a:solidFill>
                    <a:srgbClr val="DD5519"/>
                  </a:solidFill>
                  <a:latin typeface="微软雅黑" panose="020B0503020204020204" charset="-122"/>
                  <a:ea typeface="微软雅黑" panose="020B0503020204020204" charset="-122"/>
                </a:rPr>
                <a:t>·</a:t>
              </a:r>
              <a:r>
                <a:rPr lang="zh-CN" altLang="zh-CN" sz="2000" b="1" dirty="0">
                  <a:solidFill>
                    <a:srgbClr val="DD5519"/>
                  </a:solidFill>
                  <a:latin typeface="微软雅黑" panose="020B0503020204020204" charset="-122"/>
                  <a:ea typeface="微软雅黑" panose="020B0503020204020204" charset="-122"/>
                </a:rPr>
                <a:t>高效</a:t>
              </a:r>
              <a:r>
                <a:rPr lang="en-US" altLang="zh-CN" sz="2000" b="1" dirty="0">
                  <a:solidFill>
                    <a:srgbClr val="DD5519"/>
                  </a:solidFill>
                  <a:latin typeface="微软雅黑" panose="020B0503020204020204" charset="-122"/>
                  <a:ea typeface="微软雅黑" panose="020B0503020204020204" charset="-122"/>
                </a:rPr>
                <a:t>·</a:t>
              </a:r>
              <a:r>
                <a:rPr lang="zh-CN" altLang="zh-CN" sz="2000" b="1" dirty="0">
                  <a:solidFill>
                    <a:srgbClr val="DD5519"/>
                  </a:solidFill>
                  <a:latin typeface="微软雅黑" panose="020B0503020204020204" charset="-122"/>
                  <a:ea typeface="微软雅黑" panose="020B0503020204020204" charset="-122"/>
                </a:rPr>
                <a:t>创新</a:t>
              </a:r>
              <a:endParaRPr lang="zh-CN" altLang="zh-CN" sz="2000" dirty="0">
                <a:solidFill>
                  <a:srgbClr val="DD551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51" name="文本框 11"/>
            <p:cNvSpPr txBox="1"/>
            <p:nvPr/>
          </p:nvSpPr>
          <p:spPr>
            <a:xfrm>
              <a:off x="-1092" y="2482968"/>
              <a:ext cx="1215577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DD5519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Professional • Efficient • Innovative</a:t>
              </a:r>
              <a:r>
                <a:rPr lang="zh-CN" altLang="en-US" sz="1400" b="1" dirty="0">
                  <a:solidFill>
                    <a:srgbClr val="DD5519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　</a:t>
              </a:r>
            </a:p>
          </p:txBody>
        </p:sp>
      </p:grpSp>
      <p:grpSp>
        <p:nvGrpSpPr>
          <p:cNvPr id="6152" name="组合 3"/>
          <p:cNvGrpSpPr/>
          <p:nvPr/>
        </p:nvGrpSpPr>
        <p:grpSpPr>
          <a:xfrm>
            <a:off x="-12700" y="6042025"/>
            <a:ext cx="12177713" cy="796925"/>
            <a:chOff x="-13970" y="6015483"/>
            <a:chExt cx="12177395" cy="797432"/>
          </a:xfrm>
        </p:grpSpPr>
        <p:sp>
          <p:nvSpPr>
            <p:cNvPr id="6153" name="矩形 15"/>
            <p:cNvSpPr/>
            <p:nvPr/>
          </p:nvSpPr>
          <p:spPr>
            <a:xfrm>
              <a:off x="-13970" y="6654165"/>
              <a:ext cx="5339715" cy="158750"/>
            </a:xfrm>
            <a:prstGeom prst="rect">
              <a:avLst/>
            </a:prstGeom>
            <a:solidFill>
              <a:srgbClr val="DD5519"/>
            </a:solidFill>
            <a:ln w="9525">
              <a:noFill/>
            </a:ln>
          </p:spPr>
          <p:txBody>
            <a:bodyPr wrap="square" lIns="91440" tIns="45720" rIns="91440" bIns="45720" anchor="ctr"/>
            <a:lstStyle/>
            <a:p>
              <a:pPr algn="ctr" defTabSz="542925"/>
              <a:endParaRPr lang="zh-CN" altLang="zh-CN">
                <a:latin typeface="Arial" panose="020B0604020202020204" pitchFamily="34" charset="0"/>
                <a:ea typeface="Calibri" panose="020F0502020204030204" pitchFamily="2" charset="0"/>
              </a:endParaRPr>
            </a:p>
          </p:txBody>
        </p:sp>
        <p:sp>
          <p:nvSpPr>
            <p:cNvPr id="6154" name="矩形 16"/>
            <p:cNvSpPr/>
            <p:nvPr/>
          </p:nvSpPr>
          <p:spPr>
            <a:xfrm>
              <a:off x="6823710" y="6654165"/>
              <a:ext cx="5339715" cy="158750"/>
            </a:xfrm>
            <a:prstGeom prst="rect">
              <a:avLst/>
            </a:prstGeom>
            <a:solidFill>
              <a:srgbClr val="DD5519"/>
            </a:solidFill>
            <a:ln w="9525">
              <a:noFill/>
            </a:ln>
          </p:spPr>
          <p:txBody>
            <a:bodyPr wrap="square" lIns="91440" tIns="45720" rIns="91440" bIns="45720" anchor="ctr"/>
            <a:lstStyle/>
            <a:p>
              <a:pPr algn="ctr" defTabSz="542925"/>
              <a:endParaRPr lang="zh-CN" altLang="zh-CN">
                <a:latin typeface="Arial" panose="020B0604020202020204" pitchFamily="34" charset="0"/>
                <a:ea typeface="Calibri" panose="020F0502020204030204" pitchFamily="2" charset="0"/>
              </a:endParaRPr>
            </a:p>
          </p:txBody>
        </p:sp>
        <p:pic>
          <p:nvPicPr>
            <p:cNvPr id="6155" name="图片 12"/>
            <p:cNvPicPr>
              <a:picLocks noChangeAspect="1"/>
            </p:cNvPicPr>
            <p:nvPr/>
          </p:nvPicPr>
          <p:blipFill>
            <a:blip r:embed="rId6"/>
            <a:srcRect l="37125" t="28439" r="36964" b="36752"/>
            <a:stretch>
              <a:fillRect/>
            </a:stretch>
          </p:blipFill>
          <p:spPr>
            <a:xfrm>
              <a:off x="5668043" y="6015483"/>
              <a:ext cx="813368" cy="77244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249" b="22893"/>
          <a:stretch/>
        </p:blipFill>
        <p:spPr>
          <a:xfrm>
            <a:off x="1526382" y="854869"/>
            <a:ext cx="9150043" cy="51410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449" y="0"/>
            <a:ext cx="9171975" cy="6838950"/>
          </a:xfrm>
          <a:prstGeom prst="rect">
            <a:avLst/>
          </a:prstGeom>
          <a:solidFill>
            <a:srgbClr val="2B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31393" y="2644702"/>
            <a:ext cx="2486578" cy="78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87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第一部分</a:t>
            </a:r>
            <a:endParaRPr lang="en-US" altLang="zh-CN" sz="448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926244" y="3215753"/>
            <a:ext cx="212148" cy="45592"/>
            <a:chOff x="8136396" y="1704236"/>
            <a:chExt cx="366876" cy="78844"/>
          </a:xfrm>
          <a:solidFill>
            <a:srgbClr val="DD5519"/>
          </a:solidFill>
        </p:grpSpPr>
        <p:sp>
          <p:nvSpPr>
            <p:cNvPr id="6" name="矩形 5"/>
            <p:cNvSpPr/>
            <p:nvPr/>
          </p:nvSpPr>
          <p:spPr>
            <a:xfrm>
              <a:off x="8136396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280412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424428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l="575" t="37207" r="914" b="21050"/>
          <a:stretch/>
        </p:blipFill>
        <p:spPr>
          <a:xfrm>
            <a:off x="1531137" y="3427288"/>
            <a:ext cx="9118600" cy="1037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4449" y="3425370"/>
            <a:ext cx="9171975" cy="10412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31137" y="4453411"/>
            <a:ext cx="9118600" cy="537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1931393" y="3552863"/>
            <a:ext cx="2435127" cy="483401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43" b="1" spc="224" dirty="0" smtClean="0">
                <a:solidFill>
                  <a:srgbClr val="2B5A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0"/>
              </a:rPr>
              <a:t>公司</a:t>
            </a:r>
            <a:r>
              <a:rPr lang="zh-CN" altLang="en-US" sz="2543" b="1" spc="224" dirty="0">
                <a:solidFill>
                  <a:srgbClr val="2B5A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0"/>
              </a:rPr>
              <a:t>概况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192" y="5415282"/>
            <a:ext cx="1357469" cy="30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98724" y="1913678"/>
            <a:ext cx="479362" cy="109581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96" b="1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 司 概 况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060" y="6369669"/>
            <a:ext cx="1296802" cy="293545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3486135" y="970100"/>
            <a:ext cx="1002610" cy="337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96" b="1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66" name="椭圆 65"/>
          <p:cNvSpPr/>
          <p:nvPr/>
        </p:nvSpPr>
        <p:spPr>
          <a:xfrm>
            <a:off x="2144564" y="784089"/>
            <a:ext cx="929622" cy="929622"/>
          </a:xfrm>
          <a:prstGeom prst="ellipse">
            <a:avLst/>
          </a:prstGeom>
          <a:solidFill>
            <a:srgbClr val="EA5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30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61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91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522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152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783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413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7044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1" lang="en-US" altLang="zh-CN" sz="5318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kumimoji="1" lang="zh-CN" altLang="en-US" sz="5318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4" name="文本框 38"/>
          <p:cNvSpPr txBox="1"/>
          <p:nvPr/>
        </p:nvSpPr>
        <p:spPr>
          <a:xfrm>
            <a:off x="3439458" y="2939338"/>
            <a:ext cx="1990171" cy="30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96" b="1" dirty="0">
                <a:solidFill>
                  <a:srgbClr val="2B5A9F"/>
                </a:solidFill>
              </a:rPr>
              <a:t>全国</a:t>
            </a:r>
            <a:r>
              <a:rPr lang="en-US" altLang="zh-CN" sz="1296" b="1" dirty="0">
                <a:solidFill>
                  <a:srgbClr val="2B5A9F"/>
                </a:solidFill>
              </a:rPr>
              <a:t>5000+</a:t>
            </a:r>
            <a:r>
              <a:rPr lang="zh-CN" altLang="en-US" sz="1296" b="1" dirty="0">
                <a:solidFill>
                  <a:srgbClr val="2B5A9F"/>
                </a:solidFill>
              </a:rPr>
              <a:t>名员工</a:t>
            </a:r>
          </a:p>
        </p:txBody>
      </p:sp>
      <p:sp>
        <p:nvSpPr>
          <p:cNvPr id="108" name="TextBox 24"/>
          <p:cNvSpPr txBox="1">
            <a:spLocks noChangeArrowheads="1"/>
          </p:cNvSpPr>
          <p:nvPr/>
        </p:nvSpPr>
        <p:spPr bwMode="auto">
          <a:xfrm>
            <a:off x="7528558" y="4426405"/>
            <a:ext cx="2542131" cy="30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Malgun Gothic" panose="020B0503020000020004" pitchFamily="34" charset="-127"/>
                <a:ea typeface="宋体" panose="02010600030101010101" pitchFamily="2" charset="-12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Malgun Gothic" panose="020B0503020000020004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Malgun Gothic" panose="020B0503020000020004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Malgun Gothic" panose="020B0503020000020004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Malgun Gothic" panose="020B0503020000020004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Malgun Gothic" panose="020B0503020000020004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Malgun Gothic" panose="020B0503020000020004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Malgun Gothic" panose="020B0503020000020004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solidFill>
                  <a:schemeClr val="tx1"/>
                </a:solidFill>
                <a:latin typeface="Malgun Gothic" panose="020B0503020000020004" pitchFamily="34" charset="-127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96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380+</a:t>
            </a:r>
            <a:r>
              <a:rPr lang="zh-CN" altLang="en-US" sz="1296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名技术管理人员</a:t>
            </a:r>
          </a:p>
        </p:txBody>
      </p:sp>
      <p:sp>
        <p:nvSpPr>
          <p:cNvPr id="135" name="文本框 46"/>
          <p:cNvSpPr txBox="1"/>
          <p:nvPr/>
        </p:nvSpPr>
        <p:spPr>
          <a:xfrm>
            <a:off x="6008354" y="5305544"/>
            <a:ext cx="1657215" cy="30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96" b="1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500+</a:t>
            </a:r>
            <a:r>
              <a:rPr lang="zh-CN" altLang="en-US" sz="1296" b="1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个中外客户</a:t>
            </a:r>
          </a:p>
        </p:txBody>
      </p:sp>
      <p:sp>
        <p:nvSpPr>
          <p:cNvPr id="137" name="TextBox 61"/>
          <p:cNvSpPr txBox="1">
            <a:spLocks noChangeArrowheads="1"/>
          </p:cNvSpPr>
          <p:nvPr/>
        </p:nvSpPr>
        <p:spPr bwMode="auto">
          <a:xfrm>
            <a:off x="3672189" y="4779199"/>
            <a:ext cx="1427048" cy="30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 sz="1200" b="1">
                <a:latin typeface="Malgun Gothic" panose="020B0503020000020004" pitchFamily="34" charset="-127"/>
                <a:ea typeface="宋体" panose="02010600030101010101" pitchFamily="2" charset="-122"/>
              </a:defRPr>
            </a:lvl2pPr>
            <a:lvl3pPr marL="1143000" indent="-228600" eaLnBrk="0" hangingPunct="0">
              <a:defRPr sz="1200" b="1">
                <a:latin typeface="Malgun Gothic" panose="020B0503020000020004" pitchFamily="34" charset="-127"/>
                <a:ea typeface="宋体" panose="02010600030101010101" pitchFamily="2" charset="-122"/>
              </a:defRPr>
            </a:lvl3pPr>
            <a:lvl4pPr marL="1600200" indent="-228600" eaLnBrk="0" hangingPunct="0">
              <a:defRPr sz="1200" b="1">
                <a:latin typeface="Malgun Gothic" panose="020B0503020000020004" pitchFamily="34" charset="-127"/>
                <a:ea typeface="宋体" panose="02010600030101010101" pitchFamily="2" charset="-122"/>
              </a:defRPr>
            </a:lvl4pPr>
            <a:lvl5pPr marL="2057400" indent="-228600" eaLnBrk="0" hangingPunct="0">
              <a:defRPr sz="1200" b="1">
                <a:latin typeface="Malgun Gothic" panose="020B0503020000020004" pitchFamily="34" charset="-127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latin typeface="Malgun Gothic" panose="020B0503020000020004" pitchFamily="34" charset="-127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latin typeface="Malgun Gothic" panose="020B0503020000020004" pitchFamily="34" charset="-127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latin typeface="Malgun Gothic" panose="020B0503020000020004" pitchFamily="34" charset="-127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 b="1">
                <a:latin typeface="Malgun Gothic" panose="020B0503020000020004" pitchFamily="34" charset="-127"/>
                <a:ea typeface="宋体" panose="02010600030101010101" pitchFamily="2" charset="-122"/>
              </a:defRPr>
            </a:lvl9pPr>
          </a:lstStyle>
          <a:p>
            <a:r>
              <a:rPr lang="zh-CN" altLang="en-US" sz="1296" dirty="0">
                <a:solidFill>
                  <a:srgbClr val="EA5F00"/>
                </a:solidFill>
              </a:rPr>
              <a:t>全天候客户支持</a:t>
            </a:r>
          </a:p>
        </p:txBody>
      </p:sp>
      <p:sp>
        <p:nvSpPr>
          <p:cNvPr id="140" name="文本框 47"/>
          <p:cNvSpPr txBox="1"/>
          <p:nvPr/>
        </p:nvSpPr>
        <p:spPr>
          <a:xfrm>
            <a:off x="8020540" y="2917665"/>
            <a:ext cx="1656556" cy="30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96" b="1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500+</a:t>
            </a:r>
            <a:r>
              <a:rPr lang="zh-CN" altLang="en-US" sz="1296" b="1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服务项目</a:t>
            </a:r>
          </a:p>
        </p:txBody>
      </p:sp>
      <p:sp>
        <p:nvSpPr>
          <p:cNvPr id="143" name="文本框 37"/>
          <p:cNvSpPr txBox="1"/>
          <p:nvPr/>
        </p:nvSpPr>
        <p:spPr>
          <a:xfrm>
            <a:off x="5435888" y="1798786"/>
            <a:ext cx="2023340" cy="30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96" b="1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</a:t>
            </a:r>
            <a:r>
              <a:rPr lang="en-US" altLang="zh-CN" sz="1296" b="1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30+</a:t>
            </a:r>
            <a:r>
              <a:rPr lang="zh-CN" altLang="en-US" sz="1296" b="1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个城市</a:t>
            </a:r>
          </a:p>
        </p:txBody>
      </p:sp>
      <p:sp>
        <p:nvSpPr>
          <p:cNvPr id="69" name="Oval 33"/>
          <p:cNvSpPr/>
          <p:nvPr/>
        </p:nvSpPr>
        <p:spPr>
          <a:xfrm>
            <a:off x="5926012" y="2399802"/>
            <a:ext cx="953611" cy="2545462"/>
          </a:xfrm>
          <a:prstGeom prst="ellipse">
            <a:avLst/>
          </a:prstGeom>
          <a:noFill/>
          <a:ln w="12700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Oval 34"/>
          <p:cNvSpPr/>
          <p:nvPr/>
        </p:nvSpPr>
        <p:spPr>
          <a:xfrm rot="18000000">
            <a:off x="5926012" y="2399802"/>
            <a:ext cx="953611" cy="2545462"/>
          </a:xfrm>
          <a:prstGeom prst="ellipse">
            <a:avLst/>
          </a:prstGeom>
          <a:noFill/>
          <a:ln w="12700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Oval 35"/>
          <p:cNvSpPr/>
          <p:nvPr/>
        </p:nvSpPr>
        <p:spPr>
          <a:xfrm rot="3600000">
            <a:off x="5926012" y="2399802"/>
            <a:ext cx="953611" cy="2545462"/>
          </a:xfrm>
          <a:prstGeom prst="ellipse">
            <a:avLst/>
          </a:prstGeom>
          <a:noFill/>
          <a:ln w="12700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Oval 37"/>
          <p:cNvSpPr/>
          <p:nvPr/>
        </p:nvSpPr>
        <p:spPr>
          <a:xfrm>
            <a:off x="6544732" y="2504979"/>
            <a:ext cx="236525" cy="236525"/>
          </a:xfrm>
          <a:prstGeom prst="ellipse">
            <a:avLst/>
          </a:prstGeom>
          <a:solidFill>
            <a:srgbClr val="EA5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Oval 38"/>
          <p:cNvSpPr/>
          <p:nvPr/>
        </p:nvSpPr>
        <p:spPr>
          <a:xfrm>
            <a:off x="7130781" y="4291710"/>
            <a:ext cx="273454" cy="273454"/>
          </a:xfrm>
          <a:prstGeom prst="ellipse">
            <a:avLst/>
          </a:prstGeom>
          <a:solidFill>
            <a:srgbClr val="EA5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Oval 39"/>
          <p:cNvSpPr/>
          <p:nvPr/>
        </p:nvSpPr>
        <p:spPr>
          <a:xfrm>
            <a:off x="7316882" y="3180998"/>
            <a:ext cx="298767" cy="298767"/>
          </a:xfrm>
          <a:prstGeom prst="ellipse">
            <a:avLst/>
          </a:prstGeom>
          <a:solidFill>
            <a:srgbClr val="2B5A9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7" name="Straight Connector 42"/>
          <p:cNvCxnSpPr/>
          <p:nvPr/>
        </p:nvCxnSpPr>
        <p:spPr>
          <a:xfrm flipH="1" flipV="1">
            <a:off x="4869103" y="2917665"/>
            <a:ext cx="181694" cy="114945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44"/>
          <p:cNvCxnSpPr/>
          <p:nvPr/>
        </p:nvCxnSpPr>
        <p:spPr>
          <a:xfrm flipH="1">
            <a:off x="3417258" y="2917665"/>
            <a:ext cx="1451845" cy="0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53"/>
          <p:cNvCxnSpPr/>
          <p:nvPr/>
        </p:nvCxnSpPr>
        <p:spPr>
          <a:xfrm flipV="1">
            <a:off x="5324441" y="4612142"/>
            <a:ext cx="131715" cy="123891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54"/>
          <p:cNvCxnSpPr/>
          <p:nvPr/>
        </p:nvCxnSpPr>
        <p:spPr>
          <a:xfrm>
            <a:off x="3587727" y="4721825"/>
            <a:ext cx="1736714" cy="14209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55"/>
          <p:cNvCxnSpPr/>
          <p:nvPr/>
        </p:nvCxnSpPr>
        <p:spPr>
          <a:xfrm flipH="1" flipV="1">
            <a:off x="7459229" y="4621997"/>
            <a:ext cx="118930" cy="119537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56"/>
          <p:cNvCxnSpPr/>
          <p:nvPr/>
        </p:nvCxnSpPr>
        <p:spPr>
          <a:xfrm>
            <a:off x="7578158" y="4741534"/>
            <a:ext cx="1690218" cy="0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39"/>
          <p:cNvSpPr/>
          <p:nvPr/>
        </p:nvSpPr>
        <p:spPr>
          <a:xfrm>
            <a:off x="5143833" y="3100719"/>
            <a:ext cx="250825" cy="250825"/>
          </a:xfrm>
          <a:prstGeom prst="ellipse">
            <a:avLst/>
          </a:prstGeom>
          <a:solidFill>
            <a:srgbClr val="2B5A9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" name="Oval 37"/>
          <p:cNvSpPr/>
          <p:nvPr/>
        </p:nvSpPr>
        <p:spPr>
          <a:xfrm>
            <a:off x="6029759" y="4646479"/>
            <a:ext cx="236525" cy="236525"/>
          </a:xfrm>
          <a:prstGeom prst="ellipse">
            <a:avLst/>
          </a:prstGeom>
          <a:solidFill>
            <a:srgbClr val="2B5A9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Oval 38"/>
          <p:cNvSpPr/>
          <p:nvPr/>
        </p:nvSpPr>
        <p:spPr>
          <a:xfrm>
            <a:off x="5122747" y="4084678"/>
            <a:ext cx="366006" cy="366006"/>
          </a:xfrm>
          <a:prstGeom prst="ellipse">
            <a:avLst/>
          </a:prstGeom>
          <a:solidFill>
            <a:srgbClr val="EA5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4" name="Straight Connector 42"/>
          <p:cNvCxnSpPr/>
          <p:nvPr/>
        </p:nvCxnSpPr>
        <p:spPr>
          <a:xfrm flipV="1">
            <a:off x="7747061" y="3247675"/>
            <a:ext cx="203573" cy="226320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44"/>
          <p:cNvCxnSpPr/>
          <p:nvPr/>
        </p:nvCxnSpPr>
        <p:spPr>
          <a:xfrm flipV="1">
            <a:off x="7950635" y="3236114"/>
            <a:ext cx="1629063" cy="11562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42"/>
          <p:cNvCxnSpPr/>
          <p:nvPr/>
        </p:nvCxnSpPr>
        <p:spPr>
          <a:xfrm flipV="1">
            <a:off x="6931067" y="2085571"/>
            <a:ext cx="203573" cy="226320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44"/>
          <p:cNvCxnSpPr/>
          <p:nvPr/>
        </p:nvCxnSpPr>
        <p:spPr>
          <a:xfrm flipV="1">
            <a:off x="5143833" y="2085571"/>
            <a:ext cx="1986948" cy="10206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42"/>
          <p:cNvCxnSpPr/>
          <p:nvPr/>
        </p:nvCxnSpPr>
        <p:spPr>
          <a:xfrm flipV="1">
            <a:off x="5937592" y="5029520"/>
            <a:ext cx="70761" cy="255163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44"/>
          <p:cNvCxnSpPr/>
          <p:nvPr/>
        </p:nvCxnSpPr>
        <p:spPr>
          <a:xfrm flipV="1">
            <a:off x="5937593" y="5279580"/>
            <a:ext cx="1521635" cy="5103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216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2334" y="1913678"/>
            <a:ext cx="479362" cy="109581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96" b="1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 司 概 况</a:t>
            </a:r>
          </a:p>
        </p:txBody>
      </p:sp>
      <p:sp>
        <p:nvSpPr>
          <p:cNvPr id="55" name="TextBox 74"/>
          <p:cNvSpPr txBox="1"/>
          <p:nvPr/>
        </p:nvSpPr>
        <p:spPr>
          <a:xfrm>
            <a:off x="3320283" y="2016410"/>
            <a:ext cx="6578114" cy="9898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96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斯卡伊是一家综合性设施管理服务公司，专业的管理团队，丰富的管理经验，灵活的服务方式能为您提供安保、清洁、设备维护等个性化的服务项目。我们的项目遍布工商业、酒店、零售、教育和政府机构等</a:t>
            </a:r>
            <a:r>
              <a:rPr lang="en-US" altLang="zh-CN" sz="1296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96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多个城市，逐步成为行业中的翘楚。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060" y="6369669"/>
            <a:ext cx="1296802" cy="293545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3486135" y="970100"/>
            <a:ext cx="1002610" cy="337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96" b="1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63" name="椭圆 62"/>
          <p:cNvSpPr/>
          <p:nvPr/>
        </p:nvSpPr>
        <p:spPr>
          <a:xfrm>
            <a:off x="2144564" y="784089"/>
            <a:ext cx="929622" cy="929622"/>
          </a:xfrm>
          <a:prstGeom prst="ellipse">
            <a:avLst/>
          </a:prstGeom>
          <a:solidFill>
            <a:srgbClr val="EA5F00"/>
          </a:solidFill>
          <a:ln>
            <a:solidFill>
              <a:srgbClr val="E84C2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30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61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91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522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152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783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413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7044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1" lang="en-US" altLang="zh-CN" sz="5318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kumimoji="1" lang="zh-CN" altLang="en-US" sz="5318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728" y="3334836"/>
            <a:ext cx="7299054" cy="2222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64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>
            <a:off x="2144564" y="784089"/>
            <a:ext cx="929622" cy="929622"/>
          </a:xfrm>
          <a:prstGeom prst="ellipse">
            <a:avLst/>
          </a:prstGeom>
          <a:solidFill>
            <a:srgbClr val="EA5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30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61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91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522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152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783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413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7044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1" lang="en-US" altLang="zh-CN" sz="5318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kumimoji="1" lang="zh-CN" altLang="en-US" sz="5318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25944" y="1913678"/>
            <a:ext cx="479362" cy="109581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96" b="1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 司 概 况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060" y="6369669"/>
            <a:ext cx="1296802" cy="293545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3486134" y="970100"/>
            <a:ext cx="1411839" cy="337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96" b="1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公司服务网络</a:t>
            </a:r>
          </a:p>
        </p:txBody>
      </p:sp>
      <p:sp>
        <p:nvSpPr>
          <p:cNvPr id="93" name="圆角矩形 92"/>
          <p:cNvSpPr/>
          <p:nvPr/>
        </p:nvSpPr>
        <p:spPr>
          <a:xfrm>
            <a:off x="3453093" y="1543892"/>
            <a:ext cx="2003296" cy="32364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以华东区现有资源为基础拓展并覆盖江浙沪皖</a:t>
            </a:r>
          </a:p>
        </p:txBody>
      </p:sp>
      <p:sp>
        <p:nvSpPr>
          <p:cNvPr id="94" name="圆角矩形 93"/>
          <p:cNvSpPr/>
          <p:nvPr/>
        </p:nvSpPr>
        <p:spPr>
          <a:xfrm>
            <a:off x="5578508" y="1543892"/>
            <a:ext cx="2003296" cy="32364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97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以运营现场为立足点拓展长三  角以外区域</a:t>
            </a:r>
            <a:endParaRPr lang="en-US" altLang="zh-CN" sz="99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圆角矩形 94"/>
          <p:cNvSpPr/>
          <p:nvPr/>
        </p:nvSpPr>
        <p:spPr>
          <a:xfrm>
            <a:off x="7703649" y="1543892"/>
            <a:ext cx="2003296" cy="32364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997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逐步将业务范围拓展至全国</a:t>
            </a:r>
          </a:p>
        </p:txBody>
      </p:sp>
      <p:sp>
        <p:nvSpPr>
          <p:cNvPr id="96" name="等腰三角形 95"/>
          <p:cNvSpPr/>
          <p:nvPr/>
        </p:nvSpPr>
        <p:spPr>
          <a:xfrm rot="5400000">
            <a:off x="5503642" y="1625725"/>
            <a:ext cx="97831" cy="163053"/>
          </a:xfrm>
          <a:prstGeom prst="triangle">
            <a:avLst/>
          </a:prstGeom>
          <a:solidFill>
            <a:srgbClr val="EA5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等腰三角形 96"/>
          <p:cNvSpPr/>
          <p:nvPr/>
        </p:nvSpPr>
        <p:spPr>
          <a:xfrm rot="5400000">
            <a:off x="7637839" y="1625725"/>
            <a:ext cx="97831" cy="163053"/>
          </a:xfrm>
          <a:prstGeom prst="triangle">
            <a:avLst/>
          </a:prstGeom>
          <a:solidFill>
            <a:srgbClr val="EA5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0" name="组合 129"/>
          <p:cNvGrpSpPr/>
          <p:nvPr/>
        </p:nvGrpSpPr>
        <p:grpSpPr>
          <a:xfrm>
            <a:off x="2898546" y="2021684"/>
            <a:ext cx="5266905" cy="4236271"/>
            <a:chOff x="2616232" y="1990829"/>
            <a:chExt cx="5029262" cy="4134065"/>
          </a:xfrm>
          <a:solidFill>
            <a:schemeClr val="bg1">
              <a:lumMod val="75000"/>
              <a:alpha val="50000"/>
            </a:schemeClr>
          </a:solidFill>
        </p:grpSpPr>
        <p:sp>
          <p:nvSpPr>
            <p:cNvPr id="131" name="江西"/>
            <p:cNvSpPr>
              <a:spLocks/>
            </p:cNvSpPr>
            <p:nvPr/>
          </p:nvSpPr>
          <p:spPr bwMode="auto">
            <a:xfrm>
              <a:off x="6102425" y="4743697"/>
              <a:ext cx="485781" cy="647734"/>
            </a:xfrm>
            <a:custGeom>
              <a:avLst/>
              <a:gdLst>
                <a:gd name="T0" fmla="*/ 1131 w 1831"/>
                <a:gd name="T1" fmla="*/ 123 h 2473"/>
                <a:gd name="T2" fmla="*/ 1175 w 1831"/>
                <a:gd name="T3" fmla="*/ 214 h 2473"/>
                <a:gd name="T4" fmla="*/ 1267 w 1831"/>
                <a:gd name="T5" fmla="*/ 107 h 2473"/>
                <a:gd name="T6" fmla="*/ 1330 w 1831"/>
                <a:gd name="T7" fmla="*/ 82 h 2473"/>
                <a:gd name="T8" fmla="*/ 1477 w 1831"/>
                <a:gd name="T9" fmla="*/ 183 h 2473"/>
                <a:gd name="T10" fmla="*/ 1597 w 1831"/>
                <a:gd name="T11" fmla="*/ 186 h 2473"/>
                <a:gd name="T12" fmla="*/ 1697 w 1831"/>
                <a:gd name="T13" fmla="*/ 261 h 2473"/>
                <a:gd name="T14" fmla="*/ 1637 w 1831"/>
                <a:gd name="T15" fmla="*/ 341 h 2473"/>
                <a:gd name="T16" fmla="*/ 1714 w 1831"/>
                <a:gd name="T17" fmla="*/ 445 h 2473"/>
                <a:gd name="T18" fmla="*/ 1786 w 1831"/>
                <a:gd name="T19" fmla="*/ 527 h 2473"/>
                <a:gd name="T20" fmla="*/ 1828 w 1831"/>
                <a:gd name="T21" fmla="*/ 689 h 2473"/>
                <a:gd name="T22" fmla="*/ 1799 w 1831"/>
                <a:gd name="T23" fmla="*/ 789 h 2473"/>
                <a:gd name="T24" fmla="*/ 1703 w 1831"/>
                <a:gd name="T25" fmla="*/ 874 h 2473"/>
                <a:gd name="T26" fmla="*/ 1591 w 1831"/>
                <a:gd name="T27" fmla="*/ 940 h 2473"/>
                <a:gd name="T28" fmla="*/ 1483 w 1831"/>
                <a:gd name="T29" fmla="*/ 899 h 2473"/>
                <a:gd name="T30" fmla="*/ 1354 w 1831"/>
                <a:gd name="T31" fmla="*/ 1025 h 2473"/>
                <a:gd name="T32" fmla="*/ 1310 w 1831"/>
                <a:gd name="T33" fmla="*/ 1081 h 2473"/>
                <a:gd name="T34" fmla="*/ 1370 w 1831"/>
                <a:gd name="T35" fmla="*/ 1202 h 2473"/>
                <a:gd name="T36" fmla="*/ 1231 w 1831"/>
                <a:gd name="T37" fmla="*/ 1332 h 2473"/>
                <a:gd name="T38" fmla="*/ 1144 w 1831"/>
                <a:gd name="T39" fmla="*/ 1483 h 2473"/>
                <a:gd name="T40" fmla="*/ 1174 w 1831"/>
                <a:gd name="T41" fmla="*/ 1604 h 2473"/>
                <a:gd name="T42" fmla="*/ 1111 w 1831"/>
                <a:gd name="T43" fmla="*/ 1693 h 2473"/>
                <a:gd name="T44" fmla="*/ 1074 w 1831"/>
                <a:gd name="T45" fmla="*/ 1811 h 2473"/>
                <a:gd name="T46" fmla="*/ 1012 w 1831"/>
                <a:gd name="T47" fmla="*/ 1899 h 2473"/>
                <a:gd name="T48" fmla="*/ 978 w 1831"/>
                <a:gd name="T49" fmla="*/ 2081 h 2473"/>
                <a:gd name="T50" fmla="*/ 948 w 1831"/>
                <a:gd name="T51" fmla="*/ 2209 h 2473"/>
                <a:gd name="T52" fmla="*/ 924 w 1831"/>
                <a:gd name="T53" fmla="*/ 2272 h 2473"/>
                <a:gd name="T54" fmla="*/ 926 w 1831"/>
                <a:gd name="T55" fmla="*/ 2401 h 2473"/>
                <a:gd name="T56" fmla="*/ 817 w 1831"/>
                <a:gd name="T57" fmla="*/ 2366 h 2473"/>
                <a:gd name="T58" fmla="*/ 678 w 1831"/>
                <a:gd name="T59" fmla="*/ 2378 h 2473"/>
                <a:gd name="T60" fmla="*/ 557 w 1831"/>
                <a:gd name="T61" fmla="*/ 2430 h 2473"/>
                <a:gd name="T62" fmla="*/ 464 w 1831"/>
                <a:gd name="T63" fmla="*/ 2441 h 2473"/>
                <a:gd name="T64" fmla="*/ 340 w 1831"/>
                <a:gd name="T65" fmla="*/ 2433 h 2473"/>
                <a:gd name="T66" fmla="*/ 346 w 1831"/>
                <a:gd name="T67" fmla="*/ 2365 h 2473"/>
                <a:gd name="T68" fmla="*/ 485 w 1831"/>
                <a:gd name="T69" fmla="*/ 2195 h 2473"/>
                <a:gd name="T70" fmla="*/ 489 w 1831"/>
                <a:gd name="T71" fmla="*/ 2120 h 2473"/>
                <a:gd name="T72" fmla="*/ 342 w 1831"/>
                <a:gd name="T73" fmla="*/ 2122 h 2473"/>
                <a:gd name="T74" fmla="*/ 217 w 1831"/>
                <a:gd name="T75" fmla="*/ 2094 h 2473"/>
                <a:gd name="T76" fmla="*/ 170 w 1831"/>
                <a:gd name="T77" fmla="*/ 1966 h 2473"/>
                <a:gd name="T78" fmla="*/ 256 w 1831"/>
                <a:gd name="T79" fmla="*/ 1772 h 2473"/>
                <a:gd name="T80" fmla="*/ 180 w 1831"/>
                <a:gd name="T81" fmla="*/ 1733 h 2473"/>
                <a:gd name="T82" fmla="*/ 220 w 1831"/>
                <a:gd name="T83" fmla="*/ 1589 h 2473"/>
                <a:gd name="T84" fmla="*/ 123 w 1831"/>
                <a:gd name="T85" fmla="*/ 1470 h 2473"/>
                <a:gd name="T86" fmla="*/ 108 w 1831"/>
                <a:gd name="T87" fmla="*/ 1296 h 2473"/>
                <a:gd name="T88" fmla="*/ 35 w 1831"/>
                <a:gd name="T89" fmla="*/ 1249 h 2473"/>
                <a:gd name="T90" fmla="*/ 8 w 1831"/>
                <a:gd name="T91" fmla="*/ 1201 h 2473"/>
                <a:gd name="T92" fmla="*/ 23 w 1831"/>
                <a:gd name="T93" fmla="*/ 1103 h 2473"/>
                <a:gd name="T94" fmla="*/ 145 w 1831"/>
                <a:gd name="T95" fmla="*/ 949 h 2473"/>
                <a:gd name="T96" fmla="*/ 189 w 1831"/>
                <a:gd name="T97" fmla="*/ 871 h 2473"/>
                <a:gd name="T98" fmla="*/ 218 w 1831"/>
                <a:gd name="T99" fmla="*/ 758 h 2473"/>
                <a:gd name="T100" fmla="*/ 193 w 1831"/>
                <a:gd name="T101" fmla="*/ 671 h 2473"/>
                <a:gd name="T102" fmla="*/ 139 w 1831"/>
                <a:gd name="T103" fmla="*/ 551 h 2473"/>
                <a:gd name="T104" fmla="*/ 189 w 1831"/>
                <a:gd name="T105" fmla="*/ 429 h 2473"/>
                <a:gd name="T106" fmla="*/ 313 w 1831"/>
                <a:gd name="T107" fmla="*/ 376 h 2473"/>
                <a:gd name="T108" fmla="*/ 473 w 1831"/>
                <a:gd name="T109" fmla="*/ 318 h 2473"/>
                <a:gd name="T110" fmla="*/ 486 w 1831"/>
                <a:gd name="T111" fmla="*/ 284 h 2473"/>
                <a:gd name="T112" fmla="*/ 556 w 1831"/>
                <a:gd name="T113" fmla="*/ 260 h 2473"/>
                <a:gd name="T114" fmla="*/ 611 w 1831"/>
                <a:gd name="T115" fmla="*/ 219 h 2473"/>
                <a:gd name="T116" fmla="*/ 759 w 1831"/>
                <a:gd name="T117" fmla="*/ 124 h 2473"/>
                <a:gd name="T118" fmla="*/ 914 w 1831"/>
                <a:gd name="T119" fmla="*/ 123 h 2473"/>
                <a:gd name="T120" fmla="*/ 1065 w 1831"/>
                <a:gd name="T121" fmla="*/ 39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32" name="Freeform 75"/>
            <p:cNvSpPr>
              <a:spLocks noEditPoints="1"/>
            </p:cNvSpPr>
            <p:nvPr/>
          </p:nvSpPr>
          <p:spPr bwMode="auto">
            <a:xfrm>
              <a:off x="6159576" y="5620043"/>
              <a:ext cx="57151" cy="47628"/>
            </a:xfrm>
            <a:custGeom>
              <a:avLst/>
              <a:gdLst>
                <a:gd name="T0" fmla="*/ 154 w 213"/>
                <a:gd name="T1" fmla="*/ 3 h 153"/>
                <a:gd name="T2" fmla="*/ 166 w 213"/>
                <a:gd name="T3" fmla="*/ 5 h 153"/>
                <a:gd name="T4" fmla="*/ 175 w 213"/>
                <a:gd name="T5" fmla="*/ 13 h 153"/>
                <a:gd name="T6" fmla="*/ 182 w 213"/>
                <a:gd name="T7" fmla="*/ 17 h 153"/>
                <a:gd name="T8" fmla="*/ 162 w 213"/>
                <a:gd name="T9" fmla="*/ 26 h 153"/>
                <a:gd name="T10" fmla="*/ 132 w 213"/>
                <a:gd name="T11" fmla="*/ 33 h 153"/>
                <a:gd name="T12" fmla="*/ 135 w 213"/>
                <a:gd name="T13" fmla="*/ 43 h 153"/>
                <a:gd name="T14" fmla="*/ 141 w 213"/>
                <a:gd name="T15" fmla="*/ 55 h 153"/>
                <a:gd name="T16" fmla="*/ 151 w 213"/>
                <a:gd name="T17" fmla="*/ 46 h 153"/>
                <a:gd name="T18" fmla="*/ 169 w 213"/>
                <a:gd name="T19" fmla="*/ 40 h 153"/>
                <a:gd name="T20" fmla="*/ 180 w 213"/>
                <a:gd name="T21" fmla="*/ 29 h 153"/>
                <a:gd name="T22" fmla="*/ 189 w 213"/>
                <a:gd name="T23" fmla="*/ 28 h 153"/>
                <a:gd name="T24" fmla="*/ 195 w 213"/>
                <a:gd name="T25" fmla="*/ 38 h 153"/>
                <a:gd name="T26" fmla="*/ 200 w 213"/>
                <a:gd name="T27" fmla="*/ 41 h 153"/>
                <a:gd name="T28" fmla="*/ 209 w 213"/>
                <a:gd name="T29" fmla="*/ 34 h 153"/>
                <a:gd name="T30" fmla="*/ 212 w 213"/>
                <a:gd name="T31" fmla="*/ 46 h 153"/>
                <a:gd name="T32" fmla="*/ 204 w 213"/>
                <a:gd name="T33" fmla="*/ 63 h 153"/>
                <a:gd name="T34" fmla="*/ 188 w 213"/>
                <a:gd name="T35" fmla="*/ 60 h 153"/>
                <a:gd name="T36" fmla="*/ 168 w 213"/>
                <a:gd name="T37" fmla="*/ 60 h 153"/>
                <a:gd name="T38" fmla="*/ 167 w 213"/>
                <a:gd name="T39" fmla="*/ 78 h 153"/>
                <a:gd name="T40" fmla="*/ 177 w 213"/>
                <a:gd name="T41" fmla="*/ 89 h 153"/>
                <a:gd name="T42" fmla="*/ 183 w 213"/>
                <a:gd name="T43" fmla="*/ 117 h 153"/>
                <a:gd name="T44" fmla="*/ 179 w 213"/>
                <a:gd name="T45" fmla="*/ 118 h 153"/>
                <a:gd name="T46" fmla="*/ 170 w 213"/>
                <a:gd name="T47" fmla="*/ 102 h 153"/>
                <a:gd name="T48" fmla="*/ 158 w 213"/>
                <a:gd name="T49" fmla="*/ 105 h 153"/>
                <a:gd name="T50" fmla="*/ 162 w 213"/>
                <a:gd name="T51" fmla="*/ 133 h 153"/>
                <a:gd name="T52" fmla="*/ 149 w 213"/>
                <a:gd name="T53" fmla="*/ 146 h 153"/>
                <a:gd name="T54" fmla="*/ 126 w 213"/>
                <a:gd name="T55" fmla="*/ 141 h 153"/>
                <a:gd name="T56" fmla="*/ 120 w 213"/>
                <a:gd name="T57" fmla="*/ 146 h 153"/>
                <a:gd name="T58" fmla="*/ 113 w 213"/>
                <a:gd name="T59" fmla="*/ 152 h 153"/>
                <a:gd name="T60" fmla="*/ 108 w 213"/>
                <a:gd name="T61" fmla="*/ 146 h 153"/>
                <a:gd name="T62" fmla="*/ 112 w 213"/>
                <a:gd name="T63" fmla="*/ 121 h 153"/>
                <a:gd name="T64" fmla="*/ 111 w 213"/>
                <a:gd name="T65" fmla="*/ 108 h 153"/>
                <a:gd name="T66" fmla="*/ 123 w 213"/>
                <a:gd name="T67" fmla="*/ 108 h 153"/>
                <a:gd name="T68" fmla="*/ 133 w 213"/>
                <a:gd name="T69" fmla="*/ 105 h 153"/>
                <a:gd name="T70" fmla="*/ 131 w 213"/>
                <a:gd name="T71" fmla="*/ 99 h 153"/>
                <a:gd name="T72" fmla="*/ 122 w 213"/>
                <a:gd name="T73" fmla="*/ 95 h 153"/>
                <a:gd name="T74" fmla="*/ 112 w 213"/>
                <a:gd name="T75" fmla="*/ 73 h 153"/>
                <a:gd name="T76" fmla="*/ 91 w 213"/>
                <a:gd name="T77" fmla="*/ 70 h 153"/>
                <a:gd name="T78" fmla="*/ 48 w 213"/>
                <a:gd name="T79" fmla="*/ 76 h 153"/>
                <a:gd name="T80" fmla="*/ 19 w 213"/>
                <a:gd name="T81" fmla="*/ 73 h 153"/>
                <a:gd name="T82" fmla="*/ 20 w 213"/>
                <a:gd name="T83" fmla="*/ 60 h 153"/>
                <a:gd name="T84" fmla="*/ 56 w 213"/>
                <a:gd name="T85" fmla="*/ 34 h 153"/>
                <a:gd name="T86" fmla="*/ 75 w 213"/>
                <a:gd name="T87" fmla="*/ 27 h 153"/>
                <a:gd name="T88" fmla="*/ 81 w 213"/>
                <a:gd name="T89" fmla="*/ 14 h 153"/>
                <a:gd name="T90" fmla="*/ 116 w 213"/>
                <a:gd name="T91" fmla="*/ 3 h 153"/>
                <a:gd name="T92" fmla="*/ 3 w 213"/>
                <a:gd name="T93" fmla="*/ 128 h 153"/>
                <a:gd name="T94" fmla="*/ 26 w 213"/>
                <a:gd name="T95" fmla="*/ 112 h 153"/>
                <a:gd name="T96" fmla="*/ 54 w 213"/>
                <a:gd name="T97" fmla="*/ 99 h 153"/>
                <a:gd name="T98" fmla="*/ 74 w 213"/>
                <a:gd name="T99" fmla="*/ 83 h 153"/>
                <a:gd name="T100" fmla="*/ 79 w 213"/>
                <a:gd name="T101" fmla="*/ 86 h 153"/>
                <a:gd name="T102" fmla="*/ 72 w 213"/>
                <a:gd name="T103" fmla="*/ 102 h 153"/>
                <a:gd name="T104" fmla="*/ 70 w 213"/>
                <a:gd name="T105" fmla="*/ 117 h 153"/>
                <a:gd name="T106" fmla="*/ 63 w 213"/>
                <a:gd name="T107" fmla="*/ 123 h 153"/>
                <a:gd name="T108" fmla="*/ 66 w 213"/>
                <a:gd name="T109" fmla="*/ 137 h 153"/>
                <a:gd name="T110" fmla="*/ 57 w 213"/>
                <a:gd name="T111" fmla="*/ 142 h 153"/>
                <a:gd name="T112" fmla="*/ 45 w 213"/>
                <a:gd name="T113" fmla="*/ 134 h 153"/>
                <a:gd name="T114" fmla="*/ 35 w 213"/>
                <a:gd name="T115" fmla="*/ 139 h 153"/>
                <a:gd name="T116" fmla="*/ 10 w 213"/>
                <a:gd name="T117" fmla="*/ 149 h 153"/>
                <a:gd name="T118" fmla="*/ 0 w 213"/>
                <a:gd name="T119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33" name="上海"/>
            <p:cNvSpPr>
              <a:spLocks noEditPoints="1"/>
            </p:cNvSpPr>
            <p:nvPr/>
          </p:nvSpPr>
          <p:spPr bwMode="auto">
            <a:xfrm>
              <a:off x="6797759" y="4496035"/>
              <a:ext cx="95251" cy="133357"/>
            </a:xfrm>
            <a:custGeom>
              <a:avLst/>
              <a:gdLst>
                <a:gd name="T0" fmla="*/ 121 w 357"/>
                <a:gd name="T1" fmla="*/ 465 h 494"/>
                <a:gd name="T2" fmla="*/ 98 w 357"/>
                <a:gd name="T3" fmla="*/ 454 h 494"/>
                <a:gd name="T4" fmla="*/ 48 w 357"/>
                <a:gd name="T5" fmla="*/ 449 h 494"/>
                <a:gd name="T6" fmla="*/ 30 w 357"/>
                <a:gd name="T7" fmla="*/ 439 h 494"/>
                <a:gd name="T8" fmla="*/ 25 w 357"/>
                <a:gd name="T9" fmla="*/ 416 h 494"/>
                <a:gd name="T10" fmla="*/ 22 w 357"/>
                <a:gd name="T11" fmla="*/ 373 h 494"/>
                <a:gd name="T12" fmla="*/ 11 w 357"/>
                <a:gd name="T13" fmla="*/ 365 h 494"/>
                <a:gd name="T14" fmla="*/ 0 w 357"/>
                <a:gd name="T15" fmla="*/ 366 h 494"/>
                <a:gd name="T16" fmla="*/ 5 w 357"/>
                <a:gd name="T17" fmla="*/ 342 h 494"/>
                <a:gd name="T18" fmla="*/ 32 w 357"/>
                <a:gd name="T19" fmla="*/ 302 h 494"/>
                <a:gd name="T20" fmla="*/ 46 w 357"/>
                <a:gd name="T21" fmla="*/ 247 h 494"/>
                <a:gd name="T22" fmla="*/ 50 w 357"/>
                <a:gd name="T23" fmla="*/ 184 h 494"/>
                <a:gd name="T24" fmla="*/ 80 w 357"/>
                <a:gd name="T25" fmla="*/ 157 h 494"/>
                <a:gd name="T26" fmla="*/ 113 w 357"/>
                <a:gd name="T27" fmla="*/ 146 h 494"/>
                <a:gd name="T28" fmla="*/ 163 w 357"/>
                <a:gd name="T29" fmla="*/ 164 h 494"/>
                <a:gd name="T30" fmla="*/ 199 w 357"/>
                <a:gd name="T31" fmla="*/ 184 h 494"/>
                <a:gd name="T32" fmla="*/ 233 w 357"/>
                <a:gd name="T33" fmla="*/ 200 h 494"/>
                <a:gd name="T34" fmla="*/ 287 w 357"/>
                <a:gd name="T35" fmla="*/ 241 h 494"/>
                <a:gd name="T36" fmla="*/ 325 w 357"/>
                <a:gd name="T37" fmla="*/ 298 h 494"/>
                <a:gd name="T38" fmla="*/ 350 w 357"/>
                <a:gd name="T39" fmla="*/ 340 h 494"/>
                <a:gd name="T40" fmla="*/ 357 w 357"/>
                <a:gd name="T41" fmla="*/ 372 h 494"/>
                <a:gd name="T42" fmla="*/ 348 w 357"/>
                <a:gd name="T43" fmla="*/ 402 h 494"/>
                <a:gd name="T44" fmla="*/ 323 w 357"/>
                <a:gd name="T45" fmla="*/ 411 h 494"/>
                <a:gd name="T46" fmla="*/ 265 w 357"/>
                <a:gd name="T47" fmla="*/ 409 h 494"/>
                <a:gd name="T48" fmla="*/ 215 w 357"/>
                <a:gd name="T49" fmla="*/ 421 h 494"/>
                <a:gd name="T50" fmla="*/ 192 w 357"/>
                <a:gd name="T51" fmla="*/ 448 h 494"/>
                <a:gd name="T52" fmla="*/ 171 w 357"/>
                <a:gd name="T53" fmla="*/ 472 h 494"/>
                <a:gd name="T54" fmla="*/ 71 w 357"/>
                <a:gd name="T55" fmla="*/ 6 h 494"/>
                <a:gd name="T56" fmla="*/ 99 w 357"/>
                <a:gd name="T57" fmla="*/ 0 h 494"/>
                <a:gd name="T58" fmla="*/ 144 w 357"/>
                <a:gd name="T59" fmla="*/ 25 h 494"/>
                <a:gd name="T60" fmla="*/ 190 w 357"/>
                <a:gd name="T61" fmla="*/ 45 h 494"/>
                <a:gd name="T62" fmla="*/ 213 w 357"/>
                <a:gd name="T63" fmla="*/ 62 h 494"/>
                <a:gd name="T64" fmla="*/ 266 w 357"/>
                <a:gd name="T65" fmla="*/ 84 h 494"/>
                <a:gd name="T66" fmla="*/ 304 w 357"/>
                <a:gd name="T67" fmla="*/ 92 h 494"/>
                <a:gd name="T68" fmla="*/ 313 w 357"/>
                <a:gd name="T69" fmla="*/ 99 h 494"/>
                <a:gd name="T70" fmla="*/ 314 w 357"/>
                <a:gd name="T71" fmla="*/ 112 h 494"/>
                <a:gd name="T72" fmla="*/ 284 w 357"/>
                <a:gd name="T73" fmla="*/ 137 h 494"/>
                <a:gd name="T74" fmla="*/ 260 w 357"/>
                <a:gd name="T75" fmla="*/ 135 h 494"/>
                <a:gd name="T76" fmla="*/ 188 w 357"/>
                <a:gd name="T77" fmla="*/ 106 h 494"/>
                <a:gd name="T78" fmla="*/ 125 w 357"/>
                <a:gd name="T79" fmla="*/ 84 h 494"/>
                <a:gd name="T80" fmla="*/ 98 w 357"/>
                <a:gd name="T81" fmla="*/ 71 h 494"/>
                <a:gd name="T82" fmla="*/ 51 w 357"/>
                <a:gd name="T83" fmla="*/ 42 h 494"/>
                <a:gd name="T84" fmla="*/ 43 w 357"/>
                <a:gd name="T85" fmla="*/ 31 h 494"/>
                <a:gd name="T86" fmla="*/ 46 w 357"/>
                <a:gd name="T87" fmla="*/ 20 h 494"/>
                <a:gd name="T88" fmla="*/ 71 w 357"/>
                <a:gd name="T89" fmla="*/ 6 h 494"/>
                <a:gd name="T90" fmla="*/ 215 w 357"/>
                <a:gd name="T91" fmla="*/ 162 h 494"/>
                <a:gd name="T92" fmla="*/ 222 w 357"/>
                <a:gd name="T93" fmla="*/ 157 h 494"/>
                <a:gd name="T94" fmla="*/ 260 w 357"/>
                <a:gd name="T95" fmla="*/ 166 h 494"/>
                <a:gd name="T96" fmla="*/ 282 w 357"/>
                <a:gd name="T97" fmla="*/ 183 h 494"/>
                <a:gd name="T98" fmla="*/ 278 w 357"/>
                <a:gd name="T99" fmla="*/ 193 h 494"/>
                <a:gd name="T100" fmla="*/ 253 w 357"/>
                <a:gd name="T101" fmla="*/ 183 h 494"/>
                <a:gd name="T102" fmla="*/ 289 w 357"/>
                <a:gd name="T103" fmla="*/ 175 h 494"/>
                <a:gd name="T104" fmla="*/ 293 w 357"/>
                <a:gd name="T105" fmla="*/ 171 h 494"/>
                <a:gd name="T106" fmla="*/ 319 w 357"/>
                <a:gd name="T107" fmla="*/ 189 h 494"/>
                <a:gd name="T108" fmla="*/ 315 w 357"/>
                <a:gd name="T109" fmla="*/ 194 h 494"/>
                <a:gd name="T110" fmla="*/ 295 w 357"/>
                <a:gd name="T111" fmla="*/ 187 h 494"/>
                <a:gd name="T112" fmla="*/ 289 w 357"/>
                <a:gd name="T113" fmla="*/ 17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34" name="黑龙江"/>
            <p:cNvSpPr>
              <a:spLocks/>
            </p:cNvSpPr>
            <p:nvPr/>
          </p:nvSpPr>
          <p:spPr bwMode="auto">
            <a:xfrm>
              <a:off x="6550105" y="1990829"/>
              <a:ext cx="1095389" cy="1057330"/>
            </a:xfrm>
            <a:custGeom>
              <a:avLst/>
              <a:gdLst>
                <a:gd name="T0" fmla="*/ 385 w 4137"/>
                <a:gd name="T1" fmla="*/ 68 h 3992"/>
                <a:gd name="T2" fmla="*/ 616 w 4137"/>
                <a:gd name="T3" fmla="*/ 2 h 3992"/>
                <a:gd name="T4" fmla="*/ 893 w 4137"/>
                <a:gd name="T5" fmla="*/ 105 h 3992"/>
                <a:gd name="T6" fmla="*/ 1227 w 4137"/>
                <a:gd name="T7" fmla="*/ 198 h 3992"/>
                <a:gd name="T8" fmla="*/ 1337 w 4137"/>
                <a:gd name="T9" fmla="*/ 327 h 3992"/>
                <a:gd name="T10" fmla="*/ 1458 w 4137"/>
                <a:gd name="T11" fmla="*/ 485 h 3992"/>
                <a:gd name="T12" fmla="*/ 1574 w 4137"/>
                <a:gd name="T13" fmla="*/ 700 h 3992"/>
                <a:gd name="T14" fmla="*/ 1623 w 4137"/>
                <a:gd name="T15" fmla="*/ 786 h 3992"/>
                <a:gd name="T16" fmla="*/ 1780 w 4137"/>
                <a:gd name="T17" fmla="*/ 1046 h 3992"/>
                <a:gd name="T18" fmla="*/ 1874 w 4137"/>
                <a:gd name="T19" fmla="*/ 1293 h 3992"/>
                <a:gd name="T20" fmla="*/ 2045 w 4137"/>
                <a:gd name="T21" fmla="*/ 1461 h 3992"/>
                <a:gd name="T22" fmla="*/ 2302 w 4137"/>
                <a:gd name="T23" fmla="*/ 1468 h 3992"/>
                <a:gd name="T24" fmla="*/ 2485 w 4137"/>
                <a:gd name="T25" fmla="*/ 1457 h 3992"/>
                <a:gd name="T26" fmla="*/ 2681 w 4137"/>
                <a:gd name="T27" fmla="*/ 1624 h 3992"/>
                <a:gd name="T28" fmla="*/ 2844 w 4137"/>
                <a:gd name="T29" fmla="*/ 1695 h 3992"/>
                <a:gd name="T30" fmla="*/ 2942 w 4137"/>
                <a:gd name="T31" fmla="*/ 1854 h 3992"/>
                <a:gd name="T32" fmla="*/ 3074 w 4137"/>
                <a:gd name="T33" fmla="*/ 2101 h 3992"/>
                <a:gd name="T34" fmla="*/ 3345 w 4137"/>
                <a:gd name="T35" fmla="*/ 2034 h 3992"/>
                <a:gd name="T36" fmla="*/ 3520 w 4137"/>
                <a:gd name="T37" fmla="*/ 1878 h 3992"/>
                <a:gd name="T38" fmla="*/ 3652 w 4137"/>
                <a:gd name="T39" fmla="*/ 1771 h 3992"/>
                <a:gd name="T40" fmla="*/ 3909 w 4137"/>
                <a:gd name="T41" fmla="*/ 1599 h 3992"/>
                <a:gd name="T42" fmla="*/ 4124 w 4137"/>
                <a:gd name="T43" fmla="*/ 1502 h 3992"/>
                <a:gd name="T44" fmla="*/ 4074 w 4137"/>
                <a:gd name="T45" fmla="*/ 1766 h 3992"/>
                <a:gd name="T46" fmla="*/ 4009 w 4137"/>
                <a:gd name="T47" fmla="*/ 2032 h 3992"/>
                <a:gd name="T48" fmla="*/ 3993 w 4137"/>
                <a:gd name="T49" fmla="*/ 2413 h 3992"/>
                <a:gd name="T50" fmla="*/ 3947 w 4137"/>
                <a:gd name="T51" fmla="*/ 2706 h 3992"/>
                <a:gd name="T52" fmla="*/ 3915 w 4137"/>
                <a:gd name="T53" fmla="*/ 3042 h 3992"/>
                <a:gd name="T54" fmla="*/ 3518 w 4137"/>
                <a:gd name="T55" fmla="*/ 3043 h 3992"/>
                <a:gd name="T56" fmla="*/ 3363 w 4137"/>
                <a:gd name="T57" fmla="*/ 3261 h 3992"/>
                <a:gd name="T58" fmla="*/ 3446 w 4137"/>
                <a:gd name="T59" fmla="*/ 3579 h 3992"/>
                <a:gd name="T60" fmla="*/ 3484 w 4137"/>
                <a:gd name="T61" fmla="*/ 3907 h 3992"/>
                <a:gd name="T62" fmla="*/ 3256 w 4137"/>
                <a:gd name="T63" fmla="*/ 3855 h 3992"/>
                <a:gd name="T64" fmla="*/ 3121 w 4137"/>
                <a:gd name="T65" fmla="*/ 3790 h 3992"/>
                <a:gd name="T66" fmla="*/ 2932 w 4137"/>
                <a:gd name="T67" fmla="*/ 3832 h 3992"/>
                <a:gd name="T68" fmla="*/ 2812 w 4137"/>
                <a:gd name="T69" fmla="*/ 3991 h 3992"/>
                <a:gd name="T70" fmla="*/ 2588 w 4137"/>
                <a:gd name="T71" fmla="*/ 3700 h 3992"/>
                <a:gd name="T72" fmla="*/ 2480 w 4137"/>
                <a:gd name="T73" fmla="*/ 3784 h 3992"/>
                <a:gd name="T74" fmla="*/ 2322 w 4137"/>
                <a:gd name="T75" fmla="*/ 3737 h 3992"/>
                <a:gd name="T76" fmla="*/ 2178 w 4137"/>
                <a:gd name="T77" fmla="*/ 3632 h 3992"/>
                <a:gd name="T78" fmla="*/ 2098 w 4137"/>
                <a:gd name="T79" fmla="*/ 3465 h 3992"/>
                <a:gd name="T80" fmla="*/ 1802 w 4137"/>
                <a:gd name="T81" fmla="*/ 3460 h 3992"/>
                <a:gd name="T82" fmla="*/ 1598 w 4137"/>
                <a:gd name="T83" fmla="*/ 3370 h 3992"/>
                <a:gd name="T84" fmla="*/ 1383 w 4137"/>
                <a:gd name="T85" fmla="*/ 3393 h 3992"/>
                <a:gd name="T86" fmla="*/ 1134 w 4137"/>
                <a:gd name="T87" fmla="*/ 3214 h 3992"/>
                <a:gd name="T88" fmla="*/ 974 w 4137"/>
                <a:gd name="T89" fmla="*/ 3093 h 3992"/>
                <a:gd name="T90" fmla="*/ 869 w 4137"/>
                <a:gd name="T91" fmla="*/ 2964 h 3992"/>
                <a:gd name="T92" fmla="*/ 961 w 4137"/>
                <a:gd name="T93" fmla="*/ 2837 h 3992"/>
                <a:gd name="T94" fmla="*/ 855 w 4137"/>
                <a:gd name="T95" fmla="*/ 2860 h 3992"/>
                <a:gd name="T96" fmla="*/ 705 w 4137"/>
                <a:gd name="T97" fmla="*/ 2767 h 3992"/>
                <a:gd name="T98" fmla="*/ 803 w 4137"/>
                <a:gd name="T99" fmla="*/ 2410 h 3992"/>
                <a:gd name="T100" fmla="*/ 1094 w 4137"/>
                <a:gd name="T101" fmla="*/ 2176 h 3992"/>
                <a:gd name="T102" fmla="*/ 1163 w 4137"/>
                <a:gd name="T103" fmla="*/ 1909 h 3992"/>
                <a:gd name="T104" fmla="*/ 1242 w 4137"/>
                <a:gd name="T105" fmla="*/ 1570 h 3992"/>
                <a:gd name="T106" fmla="*/ 1302 w 4137"/>
                <a:gd name="T107" fmla="*/ 1221 h 3992"/>
                <a:gd name="T108" fmla="*/ 1361 w 4137"/>
                <a:gd name="T109" fmla="*/ 926 h 3992"/>
                <a:gd name="T110" fmla="*/ 1089 w 4137"/>
                <a:gd name="T111" fmla="*/ 774 h 3992"/>
                <a:gd name="T112" fmla="*/ 912 w 4137"/>
                <a:gd name="T113" fmla="*/ 916 h 3992"/>
                <a:gd name="T114" fmla="*/ 669 w 4137"/>
                <a:gd name="T115" fmla="*/ 959 h 3992"/>
                <a:gd name="T116" fmla="*/ 505 w 4137"/>
                <a:gd name="T117" fmla="*/ 840 h 3992"/>
                <a:gd name="T118" fmla="*/ 429 w 4137"/>
                <a:gd name="T119" fmla="*/ 592 h 3992"/>
                <a:gd name="T120" fmla="*/ 262 w 4137"/>
                <a:gd name="T121" fmla="*/ 518 h 3992"/>
                <a:gd name="T122" fmla="*/ 0 w 4137"/>
                <a:gd name="T123" fmla="*/ 496 h 3992"/>
                <a:gd name="T124" fmla="*/ 87 w 4137"/>
                <a:gd name="T125" fmla="*/ 216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35" name="湖北"/>
            <p:cNvSpPr>
              <a:spLocks/>
            </p:cNvSpPr>
            <p:nvPr/>
          </p:nvSpPr>
          <p:spPr bwMode="auto">
            <a:xfrm>
              <a:off x="5578543" y="4400780"/>
              <a:ext cx="762009" cy="476275"/>
            </a:xfrm>
            <a:custGeom>
              <a:avLst/>
              <a:gdLst>
                <a:gd name="T0" fmla="*/ 2776 w 2869"/>
                <a:gd name="T1" fmla="*/ 1214 h 1815"/>
                <a:gd name="T2" fmla="*/ 2734 w 2869"/>
                <a:gd name="T3" fmla="*/ 1076 h 1815"/>
                <a:gd name="T4" fmla="*/ 2776 w 2869"/>
                <a:gd name="T5" fmla="*/ 956 h 1815"/>
                <a:gd name="T6" fmla="*/ 2706 w 2869"/>
                <a:gd name="T7" fmla="*/ 850 h 1815"/>
                <a:gd name="T8" fmla="*/ 2570 w 2869"/>
                <a:gd name="T9" fmla="*/ 763 h 1815"/>
                <a:gd name="T10" fmla="*/ 2494 w 2869"/>
                <a:gd name="T11" fmla="*/ 724 h 1815"/>
                <a:gd name="T12" fmla="*/ 2402 w 2869"/>
                <a:gd name="T13" fmla="*/ 735 h 1815"/>
                <a:gd name="T14" fmla="*/ 2267 w 2869"/>
                <a:gd name="T15" fmla="*/ 659 h 1815"/>
                <a:gd name="T16" fmla="*/ 2102 w 2869"/>
                <a:gd name="T17" fmla="*/ 596 h 1815"/>
                <a:gd name="T18" fmla="*/ 2015 w 2869"/>
                <a:gd name="T19" fmla="*/ 592 h 1815"/>
                <a:gd name="T20" fmla="*/ 1971 w 2869"/>
                <a:gd name="T21" fmla="*/ 457 h 1815"/>
                <a:gd name="T22" fmla="*/ 1939 w 2869"/>
                <a:gd name="T23" fmla="*/ 341 h 1815"/>
                <a:gd name="T24" fmla="*/ 1794 w 2869"/>
                <a:gd name="T25" fmla="*/ 377 h 1815"/>
                <a:gd name="T26" fmla="*/ 1662 w 2869"/>
                <a:gd name="T27" fmla="*/ 364 h 1815"/>
                <a:gd name="T28" fmla="*/ 1370 w 2869"/>
                <a:gd name="T29" fmla="*/ 356 h 1815"/>
                <a:gd name="T30" fmla="*/ 1187 w 2869"/>
                <a:gd name="T31" fmla="*/ 289 h 1815"/>
                <a:gd name="T32" fmla="*/ 1052 w 2869"/>
                <a:gd name="T33" fmla="*/ 146 h 1815"/>
                <a:gd name="T34" fmla="*/ 945 w 2869"/>
                <a:gd name="T35" fmla="*/ 4 h 1815"/>
                <a:gd name="T36" fmla="*/ 824 w 2869"/>
                <a:gd name="T37" fmla="*/ 43 h 1815"/>
                <a:gd name="T38" fmla="*/ 675 w 2869"/>
                <a:gd name="T39" fmla="*/ 30 h 1815"/>
                <a:gd name="T40" fmla="*/ 435 w 2869"/>
                <a:gd name="T41" fmla="*/ 7 h 1815"/>
                <a:gd name="T42" fmla="*/ 519 w 2869"/>
                <a:gd name="T43" fmla="*/ 101 h 1815"/>
                <a:gd name="T44" fmla="*/ 656 w 2869"/>
                <a:gd name="T45" fmla="*/ 195 h 1815"/>
                <a:gd name="T46" fmla="*/ 583 w 2869"/>
                <a:gd name="T47" fmla="*/ 305 h 1815"/>
                <a:gd name="T48" fmla="*/ 444 w 2869"/>
                <a:gd name="T49" fmla="*/ 341 h 1815"/>
                <a:gd name="T50" fmla="*/ 451 w 2869"/>
                <a:gd name="T51" fmla="*/ 530 h 1815"/>
                <a:gd name="T52" fmla="*/ 498 w 2869"/>
                <a:gd name="T53" fmla="*/ 705 h 1815"/>
                <a:gd name="T54" fmla="*/ 649 w 2869"/>
                <a:gd name="T55" fmla="*/ 804 h 1815"/>
                <a:gd name="T56" fmla="*/ 631 w 2869"/>
                <a:gd name="T57" fmla="*/ 1055 h 1815"/>
                <a:gd name="T58" fmla="*/ 453 w 2869"/>
                <a:gd name="T59" fmla="*/ 1121 h 1815"/>
                <a:gd name="T60" fmla="*/ 351 w 2869"/>
                <a:gd name="T61" fmla="*/ 1154 h 1815"/>
                <a:gd name="T62" fmla="*/ 233 w 2869"/>
                <a:gd name="T63" fmla="*/ 1135 h 1815"/>
                <a:gd name="T64" fmla="*/ 104 w 2869"/>
                <a:gd name="T65" fmla="*/ 1164 h 1815"/>
                <a:gd name="T66" fmla="*/ 44 w 2869"/>
                <a:gd name="T67" fmla="*/ 1284 h 1815"/>
                <a:gd name="T68" fmla="*/ 54 w 2869"/>
                <a:gd name="T69" fmla="*/ 1462 h 1815"/>
                <a:gd name="T70" fmla="*/ 54 w 2869"/>
                <a:gd name="T71" fmla="*/ 1545 h 1815"/>
                <a:gd name="T72" fmla="*/ 169 w 2869"/>
                <a:gd name="T73" fmla="*/ 1580 h 1815"/>
                <a:gd name="T74" fmla="*/ 213 w 2869"/>
                <a:gd name="T75" fmla="*/ 1718 h 1815"/>
                <a:gd name="T76" fmla="*/ 314 w 2869"/>
                <a:gd name="T77" fmla="*/ 1807 h 1815"/>
                <a:gd name="T78" fmla="*/ 359 w 2869"/>
                <a:gd name="T79" fmla="*/ 1706 h 1815"/>
                <a:gd name="T80" fmla="*/ 485 w 2869"/>
                <a:gd name="T81" fmla="*/ 1586 h 1815"/>
                <a:gd name="T82" fmla="*/ 672 w 2869"/>
                <a:gd name="T83" fmla="*/ 1524 h 1815"/>
                <a:gd name="T84" fmla="*/ 835 w 2869"/>
                <a:gd name="T85" fmla="*/ 1528 h 1815"/>
                <a:gd name="T86" fmla="*/ 776 w 2869"/>
                <a:gd name="T87" fmla="*/ 1402 h 1815"/>
                <a:gd name="T88" fmla="*/ 891 w 2869"/>
                <a:gd name="T89" fmla="*/ 1362 h 1815"/>
                <a:gd name="T90" fmla="*/ 1093 w 2869"/>
                <a:gd name="T91" fmla="*/ 1429 h 1815"/>
                <a:gd name="T92" fmla="*/ 1278 w 2869"/>
                <a:gd name="T93" fmla="*/ 1471 h 1815"/>
                <a:gd name="T94" fmla="*/ 1405 w 2869"/>
                <a:gd name="T95" fmla="*/ 1574 h 1815"/>
                <a:gd name="T96" fmla="*/ 1504 w 2869"/>
                <a:gd name="T97" fmla="*/ 1589 h 1815"/>
                <a:gd name="T98" fmla="*/ 1654 w 2869"/>
                <a:gd name="T99" fmla="*/ 1511 h 1815"/>
                <a:gd name="T100" fmla="*/ 1732 w 2869"/>
                <a:gd name="T101" fmla="*/ 1543 h 1815"/>
                <a:gd name="T102" fmla="*/ 1751 w 2869"/>
                <a:gd name="T103" fmla="*/ 1646 h 1815"/>
                <a:gd name="T104" fmla="*/ 1919 w 2869"/>
                <a:gd name="T105" fmla="*/ 1478 h 1815"/>
                <a:gd name="T106" fmla="*/ 1970 w 2869"/>
                <a:gd name="T107" fmla="*/ 1598 h 1815"/>
                <a:gd name="T108" fmla="*/ 1982 w 2869"/>
                <a:gd name="T109" fmla="*/ 1733 h 1815"/>
                <a:gd name="T110" fmla="*/ 2044 w 2869"/>
                <a:gd name="T111" fmla="*/ 1796 h 1815"/>
                <a:gd name="T112" fmla="*/ 2182 w 2869"/>
                <a:gd name="T113" fmla="*/ 1726 h 1815"/>
                <a:gd name="T114" fmla="*/ 2350 w 2869"/>
                <a:gd name="T115" fmla="*/ 1644 h 1815"/>
                <a:gd name="T116" fmla="*/ 2436 w 2869"/>
                <a:gd name="T117" fmla="*/ 1588 h 1815"/>
                <a:gd name="T118" fmla="*/ 2520 w 2869"/>
                <a:gd name="T119" fmla="*/ 1573 h 1815"/>
                <a:gd name="T120" fmla="*/ 2592 w 2869"/>
                <a:gd name="T121" fmla="*/ 1519 h 1815"/>
                <a:gd name="T122" fmla="*/ 2772 w 2869"/>
                <a:gd name="T123" fmla="*/ 1466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36" name="山东"/>
            <p:cNvSpPr>
              <a:spLocks/>
            </p:cNvSpPr>
            <p:nvPr/>
          </p:nvSpPr>
          <p:spPr bwMode="auto">
            <a:xfrm>
              <a:off x="6188151" y="3791148"/>
              <a:ext cx="685808" cy="438173"/>
            </a:xfrm>
            <a:custGeom>
              <a:avLst/>
              <a:gdLst>
                <a:gd name="T0" fmla="*/ 831 w 2606"/>
                <a:gd name="T1" fmla="*/ 153 h 1671"/>
                <a:gd name="T2" fmla="*/ 614 w 2606"/>
                <a:gd name="T3" fmla="*/ 197 h 1671"/>
                <a:gd name="T4" fmla="*/ 432 w 2606"/>
                <a:gd name="T5" fmla="*/ 342 h 1671"/>
                <a:gd name="T6" fmla="*/ 367 w 2606"/>
                <a:gd name="T7" fmla="*/ 411 h 1671"/>
                <a:gd name="T8" fmla="*/ 252 w 2606"/>
                <a:gd name="T9" fmla="*/ 665 h 1671"/>
                <a:gd name="T10" fmla="*/ 153 w 2606"/>
                <a:gd name="T11" fmla="*/ 883 h 1671"/>
                <a:gd name="T12" fmla="*/ 157 w 2606"/>
                <a:gd name="T13" fmla="*/ 1075 h 1671"/>
                <a:gd name="T14" fmla="*/ 237 w 2606"/>
                <a:gd name="T15" fmla="*/ 1070 h 1671"/>
                <a:gd name="T16" fmla="*/ 400 w 2606"/>
                <a:gd name="T17" fmla="*/ 1024 h 1671"/>
                <a:gd name="T18" fmla="*/ 286 w 2606"/>
                <a:gd name="T19" fmla="*/ 1117 h 1671"/>
                <a:gd name="T20" fmla="*/ 164 w 2606"/>
                <a:gd name="T21" fmla="*/ 1251 h 1671"/>
                <a:gd name="T22" fmla="*/ 27 w 2606"/>
                <a:gd name="T23" fmla="*/ 1393 h 1671"/>
                <a:gd name="T24" fmla="*/ 73 w 2606"/>
                <a:gd name="T25" fmla="*/ 1491 h 1671"/>
                <a:gd name="T26" fmla="*/ 213 w 2606"/>
                <a:gd name="T27" fmla="*/ 1586 h 1671"/>
                <a:gd name="T28" fmla="*/ 427 w 2606"/>
                <a:gd name="T29" fmla="*/ 1633 h 1671"/>
                <a:gd name="T30" fmla="*/ 550 w 2606"/>
                <a:gd name="T31" fmla="*/ 1564 h 1671"/>
                <a:gd name="T32" fmla="*/ 658 w 2606"/>
                <a:gd name="T33" fmla="*/ 1426 h 1671"/>
                <a:gd name="T34" fmla="*/ 701 w 2606"/>
                <a:gd name="T35" fmla="*/ 1437 h 1671"/>
                <a:gd name="T36" fmla="*/ 811 w 2606"/>
                <a:gd name="T37" fmla="*/ 1602 h 1671"/>
                <a:gd name="T38" fmla="*/ 1004 w 2606"/>
                <a:gd name="T39" fmla="*/ 1657 h 1671"/>
                <a:gd name="T40" fmla="*/ 1063 w 2606"/>
                <a:gd name="T41" fmla="*/ 1579 h 1671"/>
                <a:gd name="T42" fmla="*/ 1187 w 2606"/>
                <a:gd name="T43" fmla="*/ 1652 h 1671"/>
                <a:gd name="T44" fmla="*/ 1275 w 2606"/>
                <a:gd name="T45" fmla="*/ 1602 h 1671"/>
                <a:gd name="T46" fmla="*/ 1378 w 2606"/>
                <a:gd name="T47" fmla="*/ 1499 h 1671"/>
                <a:gd name="T48" fmla="*/ 1489 w 2606"/>
                <a:gd name="T49" fmla="*/ 1343 h 1671"/>
                <a:gd name="T50" fmla="*/ 1623 w 2606"/>
                <a:gd name="T51" fmla="*/ 1208 h 1671"/>
                <a:gd name="T52" fmla="*/ 1675 w 2606"/>
                <a:gd name="T53" fmla="*/ 1085 h 1671"/>
                <a:gd name="T54" fmla="*/ 1741 w 2606"/>
                <a:gd name="T55" fmla="*/ 1026 h 1671"/>
                <a:gd name="T56" fmla="*/ 1774 w 2606"/>
                <a:gd name="T57" fmla="*/ 964 h 1671"/>
                <a:gd name="T58" fmla="*/ 1824 w 2606"/>
                <a:gd name="T59" fmla="*/ 913 h 1671"/>
                <a:gd name="T60" fmla="*/ 1774 w 2606"/>
                <a:gd name="T61" fmla="*/ 823 h 1671"/>
                <a:gd name="T62" fmla="*/ 1847 w 2606"/>
                <a:gd name="T63" fmla="*/ 800 h 1671"/>
                <a:gd name="T64" fmla="*/ 1886 w 2606"/>
                <a:gd name="T65" fmla="*/ 879 h 1671"/>
                <a:gd name="T66" fmla="*/ 1982 w 2606"/>
                <a:gd name="T67" fmla="*/ 800 h 1671"/>
                <a:gd name="T68" fmla="*/ 2006 w 2606"/>
                <a:gd name="T69" fmla="*/ 675 h 1671"/>
                <a:gd name="T70" fmla="*/ 2040 w 2606"/>
                <a:gd name="T71" fmla="*/ 681 h 1671"/>
                <a:gd name="T72" fmla="*/ 1990 w 2606"/>
                <a:gd name="T73" fmla="*/ 641 h 1671"/>
                <a:gd name="T74" fmla="*/ 2059 w 2606"/>
                <a:gd name="T75" fmla="*/ 628 h 1671"/>
                <a:gd name="T76" fmla="*/ 2204 w 2606"/>
                <a:gd name="T77" fmla="*/ 495 h 1671"/>
                <a:gd name="T78" fmla="*/ 2241 w 2606"/>
                <a:gd name="T79" fmla="*/ 531 h 1671"/>
                <a:gd name="T80" fmla="*/ 2373 w 2606"/>
                <a:gd name="T81" fmla="*/ 397 h 1671"/>
                <a:gd name="T82" fmla="*/ 2440 w 2606"/>
                <a:gd name="T83" fmla="*/ 381 h 1671"/>
                <a:gd name="T84" fmla="*/ 2536 w 2606"/>
                <a:gd name="T85" fmla="*/ 458 h 1671"/>
                <a:gd name="T86" fmla="*/ 2541 w 2606"/>
                <a:gd name="T87" fmla="*/ 376 h 1671"/>
                <a:gd name="T88" fmla="*/ 2579 w 2606"/>
                <a:gd name="T89" fmla="*/ 294 h 1671"/>
                <a:gd name="T90" fmla="*/ 2592 w 2606"/>
                <a:gd name="T91" fmla="*/ 187 h 1671"/>
                <a:gd name="T92" fmla="*/ 2428 w 2606"/>
                <a:gd name="T93" fmla="*/ 162 h 1671"/>
                <a:gd name="T94" fmla="*/ 2347 w 2606"/>
                <a:gd name="T95" fmla="*/ 220 h 1671"/>
                <a:gd name="T96" fmla="*/ 2188 w 2606"/>
                <a:gd name="T97" fmla="*/ 212 h 1671"/>
                <a:gd name="T98" fmla="*/ 2070 w 2606"/>
                <a:gd name="T99" fmla="*/ 138 h 1671"/>
                <a:gd name="T100" fmla="*/ 1975 w 2606"/>
                <a:gd name="T101" fmla="*/ 81 h 1671"/>
                <a:gd name="T102" fmla="*/ 1761 w 2606"/>
                <a:gd name="T103" fmla="*/ 159 h 1671"/>
                <a:gd name="T104" fmla="*/ 1734 w 2606"/>
                <a:gd name="T105" fmla="*/ 264 h 1671"/>
                <a:gd name="T106" fmla="*/ 1665 w 2606"/>
                <a:gd name="T107" fmla="*/ 376 h 1671"/>
                <a:gd name="T108" fmla="*/ 1427 w 2606"/>
                <a:gd name="T109" fmla="*/ 440 h 1671"/>
                <a:gd name="T110" fmla="*/ 1344 w 2606"/>
                <a:gd name="T111" fmla="*/ 226 h 1671"/>
                <a:gd name="T112" fmla="*/ 1369 w 2606"/>
                <a:gd name="T113" fmla="*/ 142 h 1671"/>
                <a:gd name="T114" fmla="*/ 1251 w 2606"/>
                <a:gd name="T115" fmla="*/ 4 h 1671"/>
                <a:gd name="T116" fmla="*/ 1145 w 2606"/>
                <a:gd name="T117" fmla="*/ 42 h 1671"/>
                <a:gd name="T118" fmla="*/ 1023 w 2606"/>
                <a:gd name="T119" fmla="*/ 115 h 1671"/>
                <a:gd name="T120" fmla="*/ 961 w 2606"/>
                <a:gd name="T121" fmla="*/ 51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37" name="安徽"/>
            <p:cNvSpPr>
              <a:spLocks/>
            </p:cNvSpPr>
            <p:nvPr/>
          </p:nvSpPr>
          <p:spPr bwMode="auto">
            <a:xfrm>
              <a:off x="6207201" y="4210270"/>
              <a:ext cx="466731" cy="600106"/>
            </a:xfrm>
            <a:custGeom>
              <a:avLst/>
              <a:gdLst>
                <a:gd name="T0" fmla="*/ 1649 w 1769"/>
                <a:gd name="T1" fmla="*/ 1386 h 2242"/>
                <a:gd name="T2" fmla="*/ 1461 w 1769"/>
                <a:gd name="T3" fmla="*/ 1420 h 2242"/>
                <a:gd name="T4" fmla="*/ 1473 w 1769"/>
                <a:gd name="T5" fmla="*/ 1325 h 2242"/>
                <a:gd name="T6" fmla="*/ 1439 w 1769"/>
                <a:gd name="T7" fmla="*/ 1249 h 2242"/>
                <a:gd name="T8" fmla="*/ 1392 w 1769"/>
                <a:gd name="T9" fmla="*/ 1223 h 2242"/>
                <a:gd name="T10" fmla="*/ 1288 w 1769"/>
                <a:gd name="T11" fmla="*/ 1146 h 2242"/>
                <a:gd name="T12" fmla="*/ 1360 w 1769"/>
                <a:gd name="T13" fmla="*/ 1005 h 2242"/>
                <a:gd name="T14" fmla="*/ 1344 w 1769"/>
                <a:gd name="T15" fmla="*/ 878 h 2242"/>
                <a:gd name="T16" fmla="*/ 1471 w 1769"/>
                <a:gd name="T17" fmla="*/ 840 h 2242"/>
                <a:gd name="T18" fmla="*/ 1553 w 1769"/>
                <a:gd name="T19" fmla="*/ 767 h 2242"/>
                <a:gd name="T20" fmla="*/ 1424 w 1769"/>
                <a:gd name="T21" fmla="*/ 673 h 2242"/>
                <a:gd name="T22" fmla="*/ 1371 w 1769"/>
                <a:gd name="T23" fmla="*/ 774 h 2242"/>
                <a:gd name="T24" fmla="*/ 1205 w 1769"/>
                <a:gd name="T25" fmla="*/ 692 h 2242"/>
                <a:gd name="T26" fmla="*/ 1137 w 1769"/>
                <a:gd name="T27" fmla="*/ 604 h 2242"/>
                <a:gd name="T28" fmla="*/ 1087 w 1769"/>
                <a:gd name="T29" fmla="*/ 525 h 2242"/>
                <a:gd name="T30" fmla="*/ 1130 w 1769"/>
                <a:gd name="T31" fmla="*/ 414 h 2242"/>
                <a:gd name="T32" fmla="*/ 997 w 1769"/>
                <a:gd name="T33" fmla="*/ 364 h 2242"/>
                <a:gd name="T34" fmla="*/ 950 w 1769"/>
                <a:gd name="T35" fmla="*/ 270 h 2242"/>
                <a:gd name="T36" fmla="*/ 873 w 1769"/>
                <a:gd name="T37" fmla="*/ 247 h 2242"/>
                <a:gd name="T38" fmla="*/ 730 w 1769"/>
                <a:gd name="T39" fmla="*/ 208 h 2242"/>
                <a:gd name="T40" fmla="*/ 648 w 1769"/>
                <a:gd name="T41" fmla="*/ 99 h 2242"/>
                <a:gd name="T42" fmla="*/ 482 w 1769"/>
                <a:gd name="T43" fmla="*/ 0 h 2242"/>
                <a:gd name="T44" fmla="*/ 456 w 1769"/>
                <a:gd name="T45" fmla="*/ 137 h 2242"/>
                <a:gd name="T46" fmla="*/ 553 w 1769"/>
                <a:gd name="T47" fmla="*/ 232 h 2242"/>
                <a:gd name="T48" fmla="*/ 519 w 1769"/>
                <a:gd name="T49" fmla="*/ 357 h 2242"/>
                <a:gd name="T50" fmla="*/ 391 w 1769"/>
                <a:gd name="T51" fmla="*/ 371 h 2242"/>
                <a:gd name="T52" fmla="*/ 284 w 1769"/>
                <a:gd name="T53" fmla="*/ 272 h 2242"/>
                <a:gd name="T54" fmla="*/ 230 w 1769"/>
                <a:gd name="T55" fmla="*/ 364 h 2242"/>
                <a:gd name="T56" fmla="*/ 235 w 1769"/>
                <a:gd name="T57" fmla="*/ 488 h 2242"/>
                <a:gd name="T58" fmla="*/ 147 w 1769"/>
                <a:gd name="T59" fmla="*/ 617 h 2242"/>
                <a:gd name="T60" fmla="*/ 12 w 1769"/>
                <a:gd name="T61" fmla="*/ 694 h 2242"/>
                <a:gd name="T62" fmla="*/ 37 w 1769"/>
                <a:gd name="T63" fmla="*/ 796 h 2242"/>
                <a:gd name="T64" fmla="*/ 106 w 1769"/>
                <a:gd name="T65" fmla="*/ 902 h 2242"/>
                <a:gd name="T66" fmla="*/ 193 w 1769"/>
                <a:gd name="T67" fmla="*/ 941 h 2242"/>
                <a:gd name="T68" fmla="*/ 311 w 1769"/>
                <a:gd name="T69" fmla="*/ 959 h 2242"/>
                <a:gd name="T70" fmla="*/ 366 w 1769"/>
                <a:gd name="T71" fmla="*/ 944 h 2242"/>
                <a:gd name="T72" fmla="*/ 383 w 1769"/>
                <a:gd name="T73" fmla="*/ 1211 h 2242"/>
                <a:gd name="T74" fmla="*/ 232 w 1769"/>
                <a:gd name="T75" fmla="*/ 1329 h 2242"/>
                <a:gd name="T76" fmla="*/ 261 w 1769"/>
                <a:gd name="T77" fmla="*/ 1514 h 2242"/>
                <a:gd name="T78" fmla="*/ 391 w 1769"/>
                <a:gd name="T79" fmla="*/ 1542 h 2242"/>
                <a:gd name="T80" fmla="*/ 406 w 1769"/>
                <a:gd name="T81" fmla="*/ 1657 h 2242"/>
                <a:gd name="T82" fmla="*/ 371 w 1769"/>
                <a:gd name="T83" fmla="*/ 1763 h 2242"/>
                <a:gd name="T84" fmla="*/ 415 w 1769"/>
                <a:gd name="T85" fmla="*/ 1878 h 2242"/>
                <a:gd name="T86" fmla="*/ 495 w 1769"/>
                <a:gd name="T87" fmla="*/ 2046 h 2242"/>
                <a:gd name="T88" fmla="*/ 580 w 1769"/>
                <a:gd name="T89" fmla="*/ 2122 h 2242"/>
                <a:gd name="T90" fmla="*/ 750 w 1769"/>
                <a:gd name="T91" fmla="*/ 2007 h 2242"/>
                <a:gd name="T92" fmla="*/ 740 w 1769"/>
                <a:gd name="T93" fmla="*/ 2123 h 2242"/>
                <a:gd name="T94" fmla="*/ 804 w 1769"/>
                <a:gd name="T95" fmla="*/ 2201 h 2242"/>
                <a:gd name="T96" fmla="*/ 872 w 1769"/>
                <a:gd name="T97" fmla="*/ 2095 h 2242"/>
                <a:gd name="T98" fmla="*/ 967 w 1769"/>
                <a:gd name="T99" fmla="*/ 2084 h 2242"/>
                <a:gd name="T100" fmla="*/ 1103 w 1769"/>
                <a:gd name="T101" fmla="*/ 2191 h 2242"/>
                <a:gd name="T102" fmla="*/ 1263 w 1769"/>
                <a:gd name="T103" fmla="*/ 2188 h 2242"/>
                <a:gd name="T104" fmla="*/ 1359 w 1769"/>
                <a:gd name="T105" fmla="*/ 2189 h 2242"/>
                <a:gd name="T106" fmla="*/ 1427 w 1769"/>
                <a:gd name="T107" fmla="*/ 2137 h 2242"/>
                <a:gd name="T108" fmla="*/ 1523 w 1769"/>
                <a:gd name="T109" fmla="*/ 1998 h 2242"/>
                <a:gd name="T110" fmla="*/ 1539 w 1769"/>
                <a:gd name="T111" fmla="*/ 1883 h 2242"/>
                <a:gd name="T112" fmla="*/ 1587 w 1769"/>
                <a:gd name="T113" fmla="*/ 1817 h 2242"/>
                <a:gd name="T114" fmla="*/ 1703 w 1769"/>
                <a:gd name="T115" fmla="*/ 1778 h 2242"/>
                <a:gd name="T116" fmla="*/ 1671 w 1769"/>
                <a:gd name="T117" fmla="*/ 1673 h 2242"/>
                <a:gd name="T118" fmla="*/ 1729 w 1769"/>
                <a:gd name="T119" fmla="*/ 1612 h 2242"/>
                <a:gd name="T120" fmla="*/ 1766 w 1769"/>
                <a:gd name="T121" fmla="*/ 1444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38" name="山西"/>
            <p:cNvSpPr>
              <a:spLocks/>
            </p:cNvSpPr>
            <p:nvPr/>
          </p:nvSpPr>
          <p:spPr bwMode="auto">
            <a:xfrm>
              <a:off x="5769046" y="3514908"/>
              <a:ext cx="371479" cy="723938"/>
            </a:xfrm>
            <a:custGeom>
              <a:avLst/>
              <a:gdLst>
                <a:gd name="T0" fmla="*/ 4 w 1396"/>
                <a:gd name="T1" fmla="*/ 2572 h 2738"/>
                <a:gd name="T2" fmla="*/ 107 w 1396"/>
                <a:gd name="T3" fmla="*/ 2294 h 2738"/>
                <a:gd name="T4" fmla="*/ 76 w 1396"/>
                <a:gd name="T5" fmla="*/ 2117 h 2738"/>
                <a:gd name="T6" fmla="*/ 65 w 1396"/>
                <a:gd name="T7" fmla="*/ 1925 h 2738"/>
                <a:gd name="T8" fmla="*/ 56 w 1396"/>
                <a:gd name="T9" fmla="*/ 1806 h 2738"/>
                <a:gd name="T10" fmla="*/ 45 w 1396"/>
                <a:gd name="T11" fmla="*/ 1717 h 2738"/>
                <a:gd name="T12" fmla="*/ 136 w 1396"/>
                <a:gd name="T13" fmla="*/ 1551 h 2738"/>
                <a:gd name="T14" fmla="*/ 164 w 1396"/>
                <a:gd name="T15" fmla="*/ 1462 h 2738"/>
                <a:gd name="T16" fmla="*/ 149 w 1396"/>
                <a:gd name="T17" fmla="*/ 1362 h 2738"/>
                <a:gd name="T18" fmla="*/ 77 w 1396"/>
                <a:gd name="T19" fmla="*/ 1263 h 2738"/>
                <a:gd name="T20" fmla="*/ 90 w 1396"/>
                <a:gd name="T21" fmla="*/ 1128 h 2738"/>
                <a:gd name="T22" fmla="*/ 163 w 1396"/>
                <a:gd name="T23" fmla="*/ 1049 h 2738"/>
                <a:gd name="T24" fmla="*/ 222 w 1396"/>
                <a:gd name="T25" fmla="*/ 898 h 2738"/>
                <a:gd name="T26" fmla="*/ 251 w 1396"/>
                <a:gd name="T27" fmla="*/ 792 h 2738"/>
                <a:gd name="T28" fmla="*/ 326 w 1396"/>
                <a:gd name="T29" fmla="*/ 674 h 2738"/>
                <a:gd name="T30" fmla="*/ 264 w 1396"/>
                <a:gd name="T31" fmla="*/ 632 h 2738"/>
                <a:gd name="T32" fmla="*/ 363 w 1396"/>
                <a:gd name="T33" fmla="*/ 584 h 2738"/>
                <a:gd name="T34" fmla="*/ 385 w 1396"/>
                <a:gd name="T35" fmla="*/ 513 h 2738"/>
                <a:gd name="T36" fmla="*/ 541 w 1396"/>
                <a:gd name="T37" fmla="*/ 521 h 2738"/>
                <a:gd name="T38" fmla="*/ 625 w 1396"/>
                <a:gd name="T39" fmla="*/ 322 h 2738"/>
                <a:gd name="T40" fmla="*/ 775 w 1396"/>
                <a:gd name="T41" fmla="*/ 268 h 2738"/>
                <a:gd name="T42" fmla="*/ 877 w 1396"/>
                <a:gd name="T43" fmla="*/ 189 h 2738"/>
                <a:gd name="T44" fmla="*/ 1096 w 1396"/>
                <a:gd name="T45" fmla="*/ 164 h 2738"/>
                <a:gd name="T46" fmla="*/ 1218 w 1396"/>
                <a:gd name="T47" fmla="*/ 60 h 2738"/>
                <a:gd name="T48" fmla="*/ 1290 w 1396"/>
                <a:gd name="T49" fmla="*/ 78 h 2738"/>
                <a:gd name="T50" fmla="*/ 1355 w 1396"/>
                <a:gd name="T51" fmla="*/ 164 h 2738"/>
                <a:gd name="T52" fmla="*/ 1318 w 1396"/>
                <a:gd name="T53" fmla="*/ 216 h 2738"/>
                <a:gd name="T54" fmla="*/ 1236 w 1396"/>
                <a:gd name="T55" fmla="*/ 290 h 2738"/>
                <a:gd name="T56" fmla="*/ 1197 w 1396"/>
                <a:gd name="T57" fmla="*/ 317 h 2738"/>
                <a:gd name="T58" fmla="*/ 1249 w 1396"/>
                <a:gd name="T59" fmla="*/ 368 h 2738"/>
                <a:gd name="T60" fmla="*/ 1352 w 1396"/>
                <a:gd name="T61" fmla="*/ 456 h 2738"/>
                <a:gd name="T62" fmla="*/ 1387 w 1396"/>
                <a:gd name="T63" fmla="*/ 564 h 2738"/>
                <a:gd name="T64" fmla="*/ 1372 w 1396"/>
                <a:gd name="T65" fmla="*/ 687 h 2738"/>
                <a:gd name="T66" fmla="*/ 1314 w 1396"/>
                <a:gd name="T67" fmla="*/ 735 h 2738"/>
                <a:gd name="T68" fmla="*/ 1229 w 1396"/>
                <a:gd name="T69" fmla="*/ 715 h 2738"/>
                <a:gd name="T70" fmla="*/ 1176 w 1396"/>
                <a:gd name="T71" fmla="*/ 841 h 2738"/>
                <a:gd name="T72" fmla="*/ 1136 w 1396"/>
                <a:gd name="T73" fmla="*/ 922 h 2738"/>
                <a:gd name="T74" fmla="*/ 1091 w 1396"/>
                <a:gd name="T75" fmla="*/ 1018 h 2738"/>
                <a:gd name="T76" fmla="*/ 1131 w 1396"/>
                <a:gd name="T77" fmla="*/ 1126 h 2738"/>
                <a:gd name="T78" fmla="*/ 1189 w 1396"/>
                <a:gd name="T79" fmla="*/ 1145 h 2738"/>
                <a:gd name="T80" fmla="*/ 1234 w 1396"/>
                <a:gd name="T81" fmla="*/ 1276 h 2738"/>
                <a:gd name="T82" fmla="*/ 1253 w 1396"/>
                <a:gd name="T83" fmla="*/ 1336 h 2738"/>
                <a:gd name="T84" fmla="*/ 1278 w 1396"/>
                <a:gd name="T85" fmla="*/ 1444 h 2738"/>
                <a:gd name="T86" fmla="*/ 1184 w 1396"/>
                <a:gd name="T87" fmla="*/ 1615 h 2738"/>
                <a:gd name="T88" fmla="*/ 1157 w 1396"/>
                <a:gd name="T89" fmla="*/ 1717 h 2738"/>
                <a:gd name="T90" fmla="*/ 1097 w 1396"/>
                <a:gd name="T91" fmla="*/ 1796 h 2738"/>
                <a:gd name="T92" fmla="*/ 1150 w 1396"/>
                <a:gd name="T93" fmla="*/ 1888 h 2738"/>
                <a:gd name="T94" fmla="*/ 1170 w 1396"/>
                <a:gd name="T95" fmla="*/ 2048 h 2738"/>
                <a:gd name="T96" fmla="*/ 1157 w 1396"/>
                <a:gd name="T97" fmla="*/ 2114 h 2738"/>
                <a:gd name="T98" fmla="*/ 1148 w 1396"/>
                <a:gd name="T99" fmla="*/ 2199 h 2738"/>
                <a:gd name="T100" fmla="*/ 1092 w 1396"/>
                <a:gd name="T101" fmla="*/ 2320 h 2738"/>
                <a:gd name="T102" fmla="*/ 1039 w 1396"/>
                <a:gd name="T103" fmla="*/ 2349 h 2738"/>
                <a:gd name="T104" fmla="*/ 959 w 1396"/>
                <a:gd name="T105" fmla="*/ 2390 h 2738"/>
                <a:gd name="T106" fmla="*/ 892 w 1396"/>
                <a:gd name="T107" fmla="*/ 2430 h 2738"/>
                <a:gd name="T108" fmla="*/ 816 w 1396"/>
                <a:gd name="T109" fmla="*/ 2442 h 2738"/>
                <a:gd name="T110" fmla="*/ 661 w 1396"/>
                <a:gd name="T111" fmla="*/ 2430 h 2738"/>
                <a:gd name="T112" fmla="*/ 618 w 1396"/>
                <a:gd name="T113" fmla="*/ 2508 h 2738"/>
                <a:gd name="T114" fmla="*/ 541 w 1396"/>
                <a:gd name="T115" fmla="*/ 2525 h 2738"/>
                <a:gd name="T116" fmla="*/ 446 w 1396"/>
                <a:gd name="T117" fmla="*/ 2620 h 2738"/>
                <a:gd name="T118" fmla="*/ 266 w 1396"/>
                <a:gd name="T119" fmla="*/ 2676 h 2738"/>
                <a:gd name="T120" fmla="*/ 131 w 1396"/>
                <a:gd name="T121" fmla="*/ 2735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39" name="吉林"/>
            <p:cNvSpPr>
              <a:spLocks/>
            </p:cNvSpPr>
            <p:nvPr/>
          </p:nvSpPr>
          <p:spPr bwMode="auto">
            <a:xfrm>
              <a:off x="6673932" y="2800496"/>
              <a:ext cx="809635" cy="600106"/>
            </a:xfrm>
            <a:custGeom>
              <a:avLst/>
              <a:gdLst>
                <a:gd name="T0" fmla="*/ 3049 w 3070"/>
                <a:gd name="T1" fmla="*/ 1066 h 2270"/>
                <a:gd name="T2" fmla="*/ 2912 w 3070"/>
                <a:gd name="T3" fmla="*/ 1134 h 2270"/>
                <a:gd name="T4" fmla="*/ 2939 w 3070"/>
                <a:gd name="T5" fmla="*/ 1241 h 2270"/>
                <a:gd name="T6" fmla="*/ 2898 w 3070"/>
                <a:gd name="T7" fmla="*/ 1258 h 2270"/>
                <a:gd name="T8" fmla="*/ 2808 w 3070"/>
                <a:gd name="T9" fmla="*/ 1144 h 2270"/>
                <a:gd name="T10" fmla="*/ 2698 w 3070"/>
                <a:gd name="T11" fmla="*/ 1099 h 2270"/>
                <a:gd name="T12" fmla="*/ 2672 w 3070"/>
                <a:gd name="T13" fmla="*/ 1361 h 2270"/>
                <a:gd name="T14" fmla="*/ 2561 w 3070"/>
                <a:gd name="T15" fmla="*/ 1389 h 2270"/>
                <a:gd name="T16" fmla="*/ 2456 w 3070"/>
                <a:gd name="T17" fmla="*/ 1597 h 2270"/>
                <a:gd name="T18" fmla="*/ 2264 w 3070"/>
                <a:gd name="T19" fmla="*/ 1629 h 2270"/>
                <a:gd name="T20" fmla="*/ 2260 w 3070"/>
                <a:gd name="T21" fmla="*/ 1775 h 2270"/>
                <a:gd name="T22" fmla="*/ 2242 w 3070"/>
                <a:gd name="T23" fmla="*/ 1913 h 2270"/>
                <a:gd name="T24" fmla="*/ 2009 w 3070"/>
                <a:gd name="T25" fmla="*/ 1932 h 2270"/>
                <a:gd name="T26" fmla="*/ 1914 w 3070"/>
                <a:gd name="T27" fmla="*/ 1860 h 2270"/>
                <a:gd name="T28" fmla="*/ 1833 w 3070"/>
                <a:gd name="T29" fmla="*/ 1849 h 2270"/>
                <a:gd name="T30" fmla="*/ 1760 w 3070"/>
                <a:gd name="T31" fmla="*/ 1980 h 2270"/>
                <a:gd name="T32" fmla="*/ 1688 w 3070"/>
                <a:gd name="T33" fmla="*/ 2138 h 2270"/>
                <a:gd name="T34" fmla="*/ 1572 w 3070"/>
                <a:gd name="T35" fmla="*/ 2264 h 2270"/>
                <a:gd name="T36" fmla="*/ 1532 w 3070"/>
                <a:gd name="T37" fmla="*/ 2213 h 2270"/>
                <a:gd name="T38" fmla="*/ 1513 w 3070"/>
                <a:gd name="T39" fmla="*/ 2111 h 2270"/>
                <a:gd name="T40" fmla="*/ 1364 w 3070"/>
                <a:gd name="T41" fmla="*/ 1935 h 2270"/>
                <a:gd name="T42" fmla="*/ 1373 w 3070"/>
                <a:gd name="T43" fmla="*/ 1725 h 2270"/>
                <a:gd name="T44" fmla="*/ 1272 w 3070"/>
                <a:gd name="T45" fmla="*/ 1660 h 2270"/>
                <a:gd name="T46" fmla="*/ 1194 w 3070"/>
                <a:gd name="T47" fmla="*/ 1540 h 2270"/>
                <a:gd name="T48" fmla="*/ 1128 w 3070"/>
                <a:gd name="T49" fmla="*/ 1391 h 2270"/>
                <a:gd name="T50" fmla="*/ 1005 w 3070"/>
                <a:gd name="T51" fmla="*/ 1471 h 2270"/>
                <a:gd name="T52" fmla="*/ 986 w 3070"/>
                <a:gd name="T53" fmla="*/ 1381 h 2270"/>
                <a:gd name="T54" fmla="*/ 814 w 3070"/>
                <a:gd name="T55" fmla="*/ 1271 h 2270"/>
                <a:gd name="T56" fmla="*/ 697 w 3070"/>
                <a:gd name="T57" fmla="*/ 1273 h 2270"/>
                <a:gd name="T58" fmla="*/ 677 w 3070"/>
                <a:gd name="T59" fmla="*/ 1175 h 2270"/>
                <a:gd name="T60" fmla="*/ 599 w 3070"/>
                <a:gd name="T61" fmla="*/ 972 h 2270"/>
                <a:gd name="T62" fmla="*/ 463 w 3070"/>
                <a:gd name="T63" fmla="*/ 828 h 2270"/>
                <a:gd name="T64" fmla="*/ 253 w 3070"/>
                <a:gd name="T65" fmla="*/ 865 h 2270"/>
                <a:gd name="T66" fmla="*/ 182 w 3070"/>
                <a:gd name="T67" fmla="*/ 740 h 2270"/>
                <a:gd name="T68" fmla="*/ 191 w 3070"/>
                <a:gd name="T69" fmla="*/ 534 h 2270"/>
                <a:gd name="T70" fmla="*/ 102 w 3070"/>
                <a:gd name="T71" fmla="*/ 366 h 2270"/>
                <a:gd name="T72" fmla="*/ 31 w 3070"/>
                <a:gd name="T73" fmla="*/ 286 h 2270"/>
                <a:gd name="T74" fmla="*/ 95 w 3070"/>
                <a:gd name="T75" fmla="*/ 214 h 2270"/>
                <a:gd name="T76" fmla="*/ 236 w 3070"/>
                <a:gd name="T77" fmla="*/ 229 h 2270"/>
                <a:gd name="T78" fmla="*/ 319 w 3070"/>
                <a:gd name="T79" fmla="*/ 154 h 2270"/>
                <a:gd name="T80" fmla="*/ 441 w 3070"/>
                <a:gd name="T81" fmla="*/ 45 h 2270"/>
                <a:gd name="T82" fmla="*/ 627 w 3070"/>
                <a:gd name="T83" fmla="*/ 1 h 2270"/>
                <a:gd name="T84" fmla="*/ 692 w 3070"/>
                <a:gd name="T85" fmla="*/ 161 h 2270"/>
                <a:gd name="T86" fmla="*/ 851 w 3070"/>
                <a:gd name="T87" fmla="*/ 350 h 2270"/>
                <a:gd name="T88" fmla="*/ 1017 w 3070"/>
                <a:gd name="T89" fmla="*/ 300 h 2270"/>
                <a:gd name="T90" fmla="*/ 1169 w 3070"/>
                <a:gd name="T91" fmla="*/ 275 h 2270"/>
                <a:gd name="T92" fmla="*/ 1297 w 3070"/>
                <a:gd name="T93" fmla="*/ 387 h 2270"/>
                <a:gd name="T94" fmla="*/ 1532 w 3070"/>
                <a:gd name="T95" fmla="*/ 342 h 2270"/>
                <a:gd name="T96" fmla="*/ 1685 w 3070"/>
                <a:gd name="T97" fmla="*/ 452 h 2270"/>
                <a:gd name="T98" fmla="*/ 1715 w 3070"/>
                <a:gd name="T99" fmla="*/ 600 h 2270"/>
                <a:gd name="T100" fmla="*/ 1848 w 3070"/>
                <a:gd name="T101" fmla="*/ 583 h 2270"/>
                <a:gd name="T102" fmla="*/ 1909 w 3070"/>
                <a:gd name="T103" fmla="*/ 738 h 2270"/>
                <a:gd name="T104" fmla="*/ 2029 w 3070"/>
                <a:gd name="T105" fmla="*/ 723 h 2270"/>
                <a:gd name="T106" fmla="*/ 2085 w 3070"/>
                <a:gd name="T107" fmla="*/ 562 h 2270"/>
                <a:gd name="T108" fmla="*/ 2236 w 3070"/>
                <a:gd name="T109" fmla="*/ 802 h 2270"/>
                <a:gd name="T110" fmla="*/ 2365 w 3070"/>
                <a:gd name="T111" fmla="*/ 929 h 2270"/>
                <a:gd name="T112" fmla="*/ 2443 w 3070"/>
                <a:gd name="T113" fmla="*/ 798 h 2270"/>
                <a:gd name="T114" fmla="*/ 2599 w 3070"/>
                <a:gd name="T115" fmla="*/ 669 h 2270"/>
                <a:gd name="T116" fmla="*/ 2722 w 3070"/>
                <a:gd name="T117" fmla="*/ 632 h 2270"/>
                <a:gd name="T118" fmla="*/ 2797 w 3070"/>
                <a:gd name="T119" fmla="*/ 789 h 2270"/>
                <a:gd name="T120" fmla="*/ 2968 w 3070"/>
                <a:gd name="T121" fmla="*/ 823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40" name="湖南"/>
            <p:cNvSpPr>
              <a:spLocks/>
            </p:cNvSpPr>
            <p:nvPr/>
          </p:nvSpPr>
          <p:spPr bwMode="auto">
            <a:xfrm>
              <a:off x="5626169" y="4762749"/>
              <a:ext cx="552457" cy="628683"/>
            </a:xfrm>
            <a:custGeom>
              <a:avLst/>
              <a:gdLst>
                <a:gd name="T0" fmla="*/ 1870 w 2092"/>
                <a:gd name="T1" fmla="*/ 2073 h 2386"/>
                <a:gd name="T2" fmla="*/ 1729 w 2092"/>
                <a:gd name="T3" fmla="*/ 1997 h 2386"/>
                <a:gd name="T4" fmla="*/ 1575 w 2092"/>
                <a:gd name="T5" fmla="*/ 2103 h 2386"/>
                <a:gd name="T6" fmla="*/ 1639 w 2092"/>
                <a:gd name="T7" fmla="*/ 2220 h 2386"/>
                <a:gd name="T8" fmla="*/ 1554 w 2092"/>
                <a:gd name="T9" fmla="*/ 2265 h 2386"/>
                <a:gd name="T10" fmla="*/ 1347 w 2092"/>
                <a:gd name="T11" fmla="*/ 2157 h 2386"/>
                <a:gd name="T12" fmla="*/ 1280 w 2092"/>
                <a:gd name="T13" fmla="*/ 2308 h 2386"/>
                <a:gd name="T14" fmla="*/ 1071 w 2092"/>
                <a:gd name="T15" fmla="*/ 2386 h 2386"/>
                <a:gd name="T16" fmla="*/ 1030 w 2092"/>
                <a:gd name="T17" fmla="*/ 2244 h 2386"/>
                <a:gd name="T18" fmla="*/ 979 w 2092"/>
                <a:gd name="T19" fmla="*/ 2191 h 2386"/>
                <a:gd name="T20" fmla="*/ 857 w 2092"/>
                <a:gd name="T21" fmla="*/ 2273 h 2386"/>
                <a:gd name="T22" fmla="*/ 897 w 2092"/>
                <a:gd name="T23" fmla="*/ 2110 h 2386"/>
                <a:gd name="T24" fmla="*/ 979 w 2092"/>
                <a:gd name="T25" fmla="*/ 1903 h 2386"/>
                <a:gd name="T26" fmla="*/ 963 w 2092"/>
                <a:gd name="T27" fmla="*/ 1854 h 2386"/>
                <a:gd name="T28" fmla="*/ 948 w 2092"/>
                <a:gd name="T29" fmla="*/ 1737 h 2386"/>
                <a:gd name="T30" fmla="*/ 814 w 2092"/>
                <a:gd name="T31" fmla="*/ 1645 h 2386"/>
                <a:gd name="T32" fmla="*/ 667 w 2092"/>
                <a:gd name="T33" fmla="*/ 1677 h 2386"/>
                <a:gd name="T34" fmla="*/ 555 w 2092"/>
                <a:gd name="T35" fmla="*/ 1815 h 2386"/>
                <a:gd name="T36" fmla="*/ 491 w 2092"/>
                <a:gd name="T37" fmla="*/ 1740 h 2386"/>
                <a:gd name="T38" fmla="*/ 378 w 2092"/>
                <a:gd name="T39" fmla="*/ 1830 h 2386"/>
                <a:gd name="T40" fmla="*/ 346 w 2092"/>
                <a:gd name="T41" fmla="*/ 1810 h 2386"/>
                <a:gd name="T42" fmla="*/ 258 w 2092"/>
                <a:gd name="T43" fmla="*/ 1750 h 2386"/>
                <a:gd name="T44" fmla="*/ 213 w 2092"/>
                <a:gd name="T45" fmla="*/ 1699 h 2386"/>
                <a:gd name="T46" fmla="*/ 230 w 2092"/>
                <a:gd name="T47" fmla="*/ 1494 h 2386"/>
                <a:gd name="T48" fmla="*/ 245 w 2092"/>
                <a:gd name="T49" fmla="*/ 1426 h 2386"/>
                <a:gd name="T50" fmla="*/ 250 w 2092"/>
                <a:gd name="T51" fmla="*/ 1313 h 2386"/>
                <a:gd name="T52" fmla="*/ 121 w 2092"/>
                <a:gd name="T53" fmla="*/ 1321 h 2386"/>
                <a:gd name="T54" fmla="*/ 37 w 2092"/>
                <a:gd name="T55" fmla="*/ 1313 h 2386"/>
                <a:gd name="T56" fmla="*/ 195 w 2092"/>
                <a:gd name="T57" fmla="*/ 1180 h 2386"/>
                <a:gd name="T58" fmla="*/ 196 w 2092"/>
                <a:gd name="T59" fmla="*/ 1038 h 2386"/>
                <a:gd name="T60" fmla="*/ 193 w 2092"/>
                <a:gd name="T61" fmla="*/ 891 h 2386"/>
                <a:gd name="T62" fmla="*/ 180 w 2092"/>
                <a:gd name="T63" fmla="*/ 745 h 2386"/>
                <a:gd name="T64" fmla="*/ 180 w 2092"/>
                <a:gd name="T65" fmla="*/ 632 h 2386"/>
                <a:gd name="T66" fmla="*/ 182 w 2092"/>
                <a:gd name="T67" fmla="*/ 467 h 2386"/>
                <a:gd name="T68" fmla="*/ 208 w 2092"/>
                <a:gd name="T69" fmla="*/ 346 h 2386"/>
                <a:gd name="T70" fmla="*/ 334 w 2092"/>
                <a:gd name="T71" fmla="*/ 226 h 2386"/>
                <a:gd name="T72" fmla="*/ 521 w 2092"/>
                <a:gd name="T73" fmla="*/ 164 h 2386"/>
                <a:gd name="T74" fmla="*/ 684 w 2092"/>
                <a:gd name="T75" fmla="*/ 168 h 2386"/>
                <a:gd name="T76" fmla="*/ 624 w 2092"/>
                <a:gd name="T77" fmla="*/ 38 h 2386"/>
                <a:gd name="T78" fmla="*/ 740 w 2092"/>
                <a:gd name="T79" fmla="*/ 2 h 2386"/>
                <a:gd name="T80" fmla="*/ 942 w 2092"/>
                <a:gd name="T81" fmla="*/ 69 h 2386"/>
                <a:gd name="T82" fmla="*/ 1127 w 2092"/>
                <a:gd name="T83" fmla="*/ 111 h 2386"/>
                <a:gd name="T84" fmla="*/ 1254 w 2092"/>
                <a:gd name="T85" fmla="*/ 214 h 2386"/>
                <a:gd name="T86" fmla="*/ 1353 w 2092"/>
                <a:gd name="T87" fmla="*/ 229 h 2386"/>
                <a:gd name="T88" fmla="*/ 1503 w 2092"/>
                <a:gd name="T89" fmla="*/ 151 h 2386"/>
                <a:gd name="T90" fmla="*/ 1586 w 2092"/>
                <a:gd name="T91" fmla="*/ 162 h 2386"/>
                <a:gd name="T92" fmla="*/ 1597 w 2092"/>
                <a:gd name="T93" fmla="*/ 289 h 2386"/>
                <a:gd name="T94" fmla="*/ 1764 w 2092"/>
                <a:gd name="T95" fmla="*/ 115 h 2386"/>
                <a:gd name="T96" fmla="*/ 1825 w 2092"/>
                <a:gd name="T97" fmla="*/ 227 h 2386"/>
                <a:gd name="T98" fmla="*/ 1815 w 2092"/>
                <a:gd name="T99" fmla="*/ 366 h 2386"/>
                <a:gd name="T100" fmla="*/ 1882 w 2092"/>
                <a:gd name="T101" fmla="*/ 426 h 2386"/>
                <a:gd name="T102" fmla="*/ 1981 w 2092"/>
                <a:gd name="T103" fmla="*/ 521 h 2386"/>
                <a:gd name="T104" fmla="*/ 2037 w 2092"/>
                <a:gd name="T105" fmla="*/ 668 h 2386"/>
                <a:gd name="T106" fmla="*/ 2063 w 2092"/>
                <a:gd name="T107" fmla="*/ 750 h 2386"/>
                <a:gd name="T108" fmla="*/ 1979 w 2092"/>
                <a:gd name="T109" fmla="*/ 883 h 2386"/>
                <a:gd name="T110" fmla="*/ 1824 w 2092"/>
                <a:gd name="T111" fmla="*/ 1070 h 2386"/>
                <a:gd name="T112" fmla="*/ 1848 w 2092"/>
                <a:gd name="T113" fmla="*/ 1160 h 2386"/>
                <a:gd name="T114" fmla="*/ 1930 w 2092"/>
                <a:gd name="T115" fmla="*/ 1195 h 2386"/>
                <a:gd name="T116" fmla="*/ 1932 w 2092"/>
                <a:gd name="T117" fmla="*/ 1439 h 2386"/>
                <a:gd name="T118" fmla="*/ 2025 w 2092"/>
                <a:gd name="T119" fmla="*/ 1594 h 2386"/>
                <a:gd name="T120" fmla="*/ 2083 w 2092"/>
                <a:gd name="T121" fmla="*/ 1677 h 2386"/>
                <a:gd name="T122" fmla="*/ 1982 w 2092"/>
                <a:gd name="T123" fmla="*/ 188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41" name="江苏"/>
            <p:cNvSpPr>
              <a:spLocks/>
            </p:cNvSpPr>
            <p:nvPr/>
          </p:nvSpPr>
          <p:spPr bwMode="auto">
            <a:xfrm>
              <a:off x="6331028" y="4143591"/>
              <a:ext cx="552457" cy="485801"/>
            </a:xfrm>
            <a:custGeom>
              <a:avLst/>
              <a:gdLst>
                <a:gd name="T0" fmla="*/ 1699 w 2079"/>
                <a:gd name="T1" fmla="*/ 1399 h 1843"/>
                <a:gd name="T2" fmla="*/ 1653 w 2079"/>
                <a:gd name="T3" fmla="*/ 1318 h 1843"/>
                <a:gd name="T4" fmla="*/ 1534 w 2079"/>
                <a:gd name="T5" fmla="*/ 1336 h 1843"/>
                <a:gd name="T6" fmla="*/ 1579 w 2079"/>
                <a:gd name="T7" fmla="*/ 1274 h 1843"/>
                <a:gd name="T8" fmla="*/ 1695 w 2079"/>
                <a:gd name="T9" fmla="*/ 1372 h 1843"/>
                <a:gd name="T10" fmla="*/ 1837 w 2079"/>
                <a:gd name="T11" fmla="*/ 1343 h 1843"/>
                <a:gd name="T12" fmla="*/ 2066 w 2079"/>
                <a:gd name="T13" fmla="*/ 1401 h 1843"/>
                <a:gd name="T14" fmla="*/ 2026 w 2079"/>
                <a:gd name="T15" fmla="*/ 1268 h 1843"/>
                <a:gd name="T16" fmla="*/ 1882 w 2079"/>
                <a:gd name="T17" fmla="*/ 1198 h 1843"/>
                <a:gd name="T18" fmla="*/ 1830 w 2079"/>
                <a:gd name="T19" fmla="*/ 1091 h 1843"/>
                <a:gd name="T20" fmla="*/ 1665 w 2079"/>
                <a:gd name="T21" fmla="*/ 975 h 1843"/>
                <a:gd name="T22" fmla="*/ 1666 w 2079"/>
                <a:gd name="T23" fmla="*/ 898 h 1843"/>
                <a:gd name="T24" fmla="*/ 1588 w 2079"/>
                <a:gd name="T25" fmla="*/ 769 h 1843"/>
                <a:gd name="T26" fmla="*/ 1502 w 2079"/>
                <a:gd name="T27" fmla="*/ 581 h 1843"/>
                <a:gd name="T28" fmla="*/ 1443 w 2079"/>
                <a:gd name="T29" fmla="*/ 452 h 1843"/>
                <a:gd name="T30" fmla="*/ 1291 w 2079"/>
                <a:gd name="T31" fmla="*/ 273 h 1843"/>
                <a:gd name="T32" fmla="*/ 1201 w 2079"/>
                <a:gd name="T33" fmla="*/ 247 h 1843"/>
                <a:gd name="T34" fmla="*/ 1119 w 2079"/>
                <a:gd name="T35" fmla="*/ 259 h 1843"/>
                <a:gd name="T36" fmla="*/ 1070 w 2079"/>
                <a:gd name="T37" fmla="*/ 147 h 1843"/>
                <a:gd name="T38" fmla="*/ 987 w 2079"/>
                <a:gd name="T39" fmla="*/ 53 h 1843"/>
                <a:gd name="T40" fmla="*/ 897 w 2079"/>
                <a:gd name="T41" fmla="*/ 34 h 1843"/>
                <a:gd name="T42" fmla="*/ 834 w 2079"/>
                <a:gd name="T43" fmla="*/ 187 h 1843"/>
                <a:gd name="T44" fmla="*/ 728 w 2079"/>
                <a:gd name="T45" fmla="*/ 260 h 1843"/>
                <a:gd name="T46" fmla="*/ 653 w 2079"/>
                <a:gd name="T47" fmla="*/ 344 h 1843"/>
                <a:gd name="T48" fmla="*/ 567 w 2079"/>
                <a:gd name="T49" fmla="*/ 230 h 1843"/>
                <a:gd name="T50" fmla="*/ 478 w 2079"/>
                <a:gd name="T51" fmla="*/ 298 h 1843"/>
                <a:gd name="T52" fmla="*/ 331 w 2079"/>
                <a:gd name="T53" fmla="*/ 286 h 1843"/>
                <a:gd name="T54" fmla="*/ 237 w 2079"/>
                <a:gd name="T55" fmla="*/ 205 h 1843"/>
                <a:gd name="T56" fmla="*/ 68 w 2079"/>
                <a:gd name="T57" fmla="*/ 14 h 1843"/>
                <a:gd name="T58" fmla="*/ 94 w 2079"/>
                <a:gd name="T59" fmla="*/ 146 h 1843"/>
                <a:gd name="T60" fmla="*/ 1 w 2079"/>
                <a:gd name="T61" fmla="*/ 283 h 1843"/>
                <a:gd name="T62" fmla="*/ 152 w 2079"/>
                <a:gd name="T63" fmla="*/ 365 h 1843"/>
                <a:gd name="T64" fmla="*/ 240 w 2079"/>
                <a:gd name="T65" fmla="*/ 449 h 1843"/>
                <a:gd name="T66" fmla="*/ 371 w 2079"/>
                <a:gd name="T67" fmla="*/ 513 h 1843"/>
                <a:gd name="T68" fmla="*/ 439 w 2079"/>
                <a:gd name="T69" fmla="*/ 540 h 1843"/>
                <a:gd name="T70" fmla="*/ 509 w 2079"/>
                <a:gd name="T71" fmla="*/ 582 h 1843"/>
                <a:gd name="T72" fmla="*/ 636 w 2079"/>
                <a:gd name="T73" fmla="*/ 631 h 1843"/>
                <a:gd name="T74" fmla="*/ 660 w 2079"/>
                <a:gd name="T75" fmla="*/ 739 h 1843"/>
                <a:gd name="T76" fmla="*/ 608 w 2079"/>
                <a:gd name="T77" fmla="*/ 835 h 1843"/>
                <a:gd name="T78" fmla="*/ 672 w 2079"/>
                <a:gd name="T79" fmla="*/ 868 h 1843"/>
                <a:gd name="T80" fmla="*/ 730 w 2079"/>
                <a:gd name="T81" fmla="*/ 952 h 1843"/>
                <a:gd name="T82" fmla="*/ 790 w 2079"/>
                <a:gd name="T83" fmla="*/ 1061 h 1843"/>
                <a:gd name="T84" fmla="*/ 914 w 2079"/>
                <a:gd name="T85" fmla="*/ 1006 h 1843"/>
                <a:gd name="T86" fmla="*/ 1002 w 2079"/>
                <a:gd name="T87" fmla="*/ 962 h 1843"/>
                <a:gd name="T88" fmla="*/ 1081 w 2079"/>
                <a:gd name="T89" fmla="*/ 1109 h 1843"/>
                <a:gd name="T90" fmla="*/ 963 w 2079"/>
                <a:gd name="T91" fmla="*/ 1107 h 1843"/>
                <a:gd name="T92" fmla="*/ 874 w 2079"/>
                <a:gd name="T93" fmla="*/ 1163 h 1843"/>
                <a:gd name="T94" fmla="*/ 891 w 2079"/>
                <a:gd name="T95" fmla="*/ 1280 h 1843"/>
                <a:gd name="T96" fmla="*/ 804 w 2079"/>
                <a:gd name="T97" fmla="*/ 1362 h 1843"/>
                <a:gd name="T98" fmla="*/ 861 w 2079"/>
                <a:gd name="T99" fmla="*/ 1470 h 1843"/>
                <a:gd name="T100" fmla="*/ 923 w 2079"/>
                <a:gd name="T101" fmla="*/ 1534 h 1843"/>
                <a:gd name="T102" fmla="*/ 977 w 2079"/>
                <a:gd name="T103" fmla="*/ 1528 h 1843"/>
                <a:gd name="T104" fmla="*/ 987 w 2079"/>
                <a:gd name="T105" fmla="*/ 1638 h 1843"/>
                <a:gd name="T106" fmla="*/ 1011 w 2079"/>
                <a:gd name="T107" fmla="*/ 1698 h 1843"/>
                <a:gd name="T108" fmla="*/ 1177 w 2079"/>
                <a:gd name="T109" fmla="*/ 1665 h 1843"/>
                <a:gd name="T110" fmla="*/ 1271 w 2079"/>
                <a:gd name="T111" fmla="*/ 1716 h 1843"/>
                <a:gd name="T112" fmla="*/ 1402 w 2079"/>
                <a:gd name="T113" fmla="*/ 1699 h 1843"/>
                <a:gd name="T114" fmla="*/ 1543 w 2079"/>
                <a:gd name="T115" fmla="*/ 1784 h 1843"/>
                <a:gd name="T116" fmla="*/ 1643 w 2079"/>
                <a:gd name="T117" fmla="*/ 1821 h 1843"/>
                <a:gd name="T118" fmla="*/ 1722 w 2079"/>
                <a:gd name="T119" fmla="*/ 1730 h 1843"/>
                <a:gd name="T120" fmla="*/ 1819 w 2079"/>
                <a:gd name="T121" fmla="*/ 1555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42" name="福建"/>
            <p:cNvSpPr>
              <a:spLocks/>
            </p:cNvSpPr>
            <p:nvPr/>
          </p:nvSpPr>
          <p:spPr bwMode="auto">
            <a:xfrm>
              <a:off x="6350078" y="4934208"/>
              <a:ext cx="447680" cy="542954"/>
            </a:xfrm>
            <a:custGeom>
              <a:avLst/>
              <a:gdLst>
                <a:gd name="T0" fmla="*/ 1565 w 1689"/>
                <a:gd name="T1" fmla="*/ 334 h 2064"/>
                <a:gd name="T2" fmla="*/ 1442 w 1689"/>
                <a:gd name="T3" fmla="*/ 393 h 2064"/>
                <a:gd name="T4" fmla="*/ 1376 w 1689"/>
                <a:gd name="T5" fmla="*/ 269 h 2064"/>
                <a:gd name="T6" fmla="*/ 1307 w 1689"/>
                <a:gd name="T7" fmla="*/ 313 h 2064"/>
                <a:gd name="T8" fmla="*/ 1189 w 1689"/>
                <a:gd name="T9" fmla="*/ 346 h 2064"/>
                <a:gd name="T10" fmla="*/ 1100 w 1689"/>
                <a:gd name="T11" fmla="*/ 306 h 2064"/>
                <a:gd name="T12" fmla="*/ 1033 w 1689"/>
                <a:gd name="T13" fmla="*/ 78 h 2064"/>
                <a:gd name="T14" fmla="*/ 963 w 1689"/>
                <a:gd name="T15" fmla="*/ 22 h 2064"/>
                <a:gd name="T16" fmla="*/ 872 w 1689"/>
                <a:gd name="T17" fmla="*/ 23 h 2064"/>
                <a:gd name="T18" fmla="*/ 792 w 1689"/>
                <a:gd name="T19" fmla="*/ 129 h 2064"/>
                <a:gd name="T20" fmla="*/ 666 w 1689"/>
                <a:gd name="T21" fmla="*/ 211 h 2064"/>
                <a:gd name="T22" fmla="*/ 545 w 1689"/>
                <a:gd name="T23" fmla="*/ 190 h 2064"/>
                <a:gd name="T24" fmla="*/ 413 w 1689"/>
                <a:gd name="T25" fmla="*/ 318 h 2064"/>
                <a:gd name="T26" fmla="*/ 406 w 1689"/>
                <a:gd name="T27" fmla="*/ 378 h 2064"/>
                <a:gd name="T28" fmla="*/ 378 w 1689"/>
                <a:gd name="T29" fmla="*/ 591 h 2064"/>
                <a:gd name="T30" fmla="*/ 213 w 1689"/>
                <a:gd name="T31" fmla="*/ 738 h 2064"/>
                <a:gd name="T32" fmla="*/ 249 w 1689"/>
                <a:gd name="T33" fmla="*/ 886 h 2064"/>
                <a:gd name="T34" fmla="*/ 186 w 1689"/>
                <a:gd name="T35" fmla="*/ 982 h 2064"/>
                <a:gd name="T36" fmla="*/ 97 w 1689"/>
                <a:gd name="T37" fmla="*/ 1114 h 2064"/>
                <a:gd name="T38" fmla="*/ 69 w 1689"/>
                <a:gd name="T39" fmla="*/ 1267 h 2064"/>
                <a:gd name="T40" fmla="*/ 17 w 1689"/>
                <a:gd name="T41" fmla="*/ 1465 h 2064"/>
                <a:gd name="T42" fmla="*/ 98 w 1689"/>
                <a:gd name="T43" fmla="*/ 1568 h 2064"/>
                <a:gd name="T44" fmla="*/ 220 w 1689"/>
                <a:gd name="T45" fmla="*/ 1592 h 2064"/>
                <a:gd name="T46" fmla="*/ 385 w 1689"/>
                <a:gd name="T47" fmla="*/ 1629 h 2064"/>
                <a:gd name="T48" fmla="*/ 428 w 1689"/>
                <a:gd name="T49" fmla="*/ 1753 h 2064"/>
                <a:gd name="T50" fmla="*/ 461 w 1689"/>
                <a:gd name="T51" fmla="*/ 1903 h 2064"/>
                <a:gd name="T52" fmla="*/ 562 w 1689"/>
                <a:gd name="T53" fmla="*/ 2059 h 2064"/>
                <a:gd name="T54" fmla="*/ 604 w 1689"/>
                <a:gd name="T55" fmla="*/ 2032 h 2064"/>
                <a:gd name="T56" fmla="*/ 665 w 1689"/>
                <a:gd name="T57" fmla="*/ 1976 h 2064"/>
                <a:gd name="T58" fmla="*/ 740 w 1689"/>
                <a:gd name="T59" fmla="*/ 1946 h 2064"/>
                <a:gd name="T60" fmla="*/ 753 w 1689"/>
                <a:gd name="T61" fmla="*/ 1919 h 2064"/>
                <a:gd name="T62" fmla="*/ 792 w 1689"/>
                <a:gd name="T63" fmla="*/ 1923 h 2064"/>
                <a:gd name="T64" fmla="*/ 927 w 1689"/>
                <a:gd name="T65" fmla="*/ 1768 h 2064"/>
                <a:gd name="T66" fmla="*/ 820 w 1689"/>
                <a:gd name="T67" fmla="*/ 1683 h 2064"/>
                <a:gd name="T68" fmla="*/ 832 w 1689"/>
                <a:gd name="T69" fmla="*/ 1641 h 2064"/>
                <a:gd name="T70" fmla="*/ 899 w 1689"/>
                <a:gd name="T71" fmla="*/ 1685 h 2064"/>
                <a:gd name="T72" fmla="*/ 924 w 1689"/>
                <a:gd name="T73" fmla="*/ 1584 h 2064"/>
                <a:gd name="T74" fmla="*/ 992 w 1689"/>
                <a:gd name="T75" fmla="*/ 1612 h 2064"/>
                <a:gd name="T76" fmla="*/ 1040 w 1689"/>
                <a:gd name="T77" fmla="*/ 1592 h 2064"/>
                <a:gd name="T78" fmla="*/ 1122 w 1689"/>
                <a:gd name="T79" fmla="*/ 1608 h 2064"/>
                <a:gd name="T80" fmla="*/ 1130 w 1689"/>
                <a:gd name="T81" fmla="*/ 1518 h 2064"/>
                <a:gd name="T82" fmla="*/ 1231 w 1689"/>
                <a:gd name="T83" fmla="*/ 1468 h 2064"/>
                <a:gd name="T84" fmla="*/ 1231 w 1689"/>
                <a:gd name="T85" fmla="*/ 1403 h 2064"/>
                <a:gd name="T86" fmla="*/ 1210 w 1689"/>
                <a:gd name="T87" fmla="*/ 1386 h 2064"/>
                <a:gd name="T88" fmla="*/ 1227 w 1689"/>
                <a:gd name="T89" fmla="*/ 1327 h 2064"/>
                <a:gd name="T90" fmla="*/ 1411 w 1689"/>
                <a:gd name="T91" fmla="*/ 1335 h 2064"/>
                <a:gd name="T92" fmla="*/ 1278 w 1689"/>
                <a:gd name="T93" fmla="*/ 1222 h 2064"/>
                <a:gd name="T94" fmla="*/ 1373 w 1689"/>
                <a:gd name="T95" fmla="*/ 1203 h 2064"/>
                <a:gd name="T96" fmla="*/ 1474 w 1689"/>
                <a:gd name="T97" fmla="*/ 1215 h 2064"/>
                <a:gd name="T98" fmla="*/ 1387 w 1689"/>
                <a:gd name="T99" fmla="*/ 1128 h 2064"/>
                <a:gd name="T100" fmla="*/ 1474 w 1689"/>
                <a:gd name="T101" fmla="*/ 987 h 2064"/>
                <a:gd name="T102" fmla="*/ 1448 w 1689"/>
                <a:gd name="T103" fmla="*/ 862 h 2064"/>
                <a:gd name="T104" fmla="*/ 1524 w 1689"/>
                <a:gd name="T105" fmla="*/ 793 h 2064"/>
                <a:gd name="T106" fmla="*/ 1443 w 1689"/>
                <a:gd name="T107" fmla="*/ 800 h 2064"/>
                <a:gd name="T108" fmla="*/ 1492 w 1689"/>
                <a:gd name="T109" fmla="*/ 743 h 2064"/>
                <a:gd name="T110" fmla="*/ 1397 w 1689"/>
                <a:gd name="T111" fmla="*/ 703 h 2064"/>
                <a:gd name="T112" fmla="*/ 1440 w 1689"/>
                <a:gd name="T113" fmla="*/ 633 h 2064"/>
                <a:gd name="T114" fmla="*/ 1448 w 1689"/>
                <a:gd name="T115" fmla="*/ 623 h 2064"/>
                <a:gd name="T116" fmla="*/ 1474 w 1689"/>
                <a:gd name="T117" fmla="*/ 618 h 2064"/>
                <a:gd name="T118" fmla="*/ 1528 w 1689"/>
                <a:gd name="T119" fmla="*/ 603 h 2064"/>
                <a:gd name="T120" fmla="*/ 1497 w 1689"/>
                <a:gd name="T121" fmla="*/ 705 h 2064"/>
                <a:gd name="T122" fmla="*/ 1598 w 1689"/>
                <a:gd name="T123" fmla="*/ 640 h 2064"/>
                <a:gd name="T124" fmla="*/ 1622 w 1689"/>
                <a:gd name="T125" fmla="*/ 526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43" name="河南"/>
            <p:cNvSpPr>
              <a:spLocks/>
            </p:cNvSpPr>
            <p:nvPr/>
          </p:nvSpPr>
          <p:spPr bwMode="auto">
            <a:xfrm>
              <a:off x="5778571" y="4029286"/>
              <a:ext cx="581032" cy="571530"/>
            </a:xfrm>
            <a:custGeom>
              <a:avLst/>
              <a:gdLst>
                <a:gd name="T0" fmla="*/ 591 w 2215"/>
                <a:gd name="T1" fmla="*/ 492 h 2153"/>
                <a:gd name="T2" fmla="*/ 779 w 2215"/>
                <a:gd name="T3" fmla="*/ 510 h 2153"/>
                <a:gd name="T4" fmla="*/ 878 w 2215"/>
                <a:gd name="T5" fmla="*/ 497 h 2153"/>
                <a:gd name="T6" fmla="*/ 957 w 2215"/>
                <a:gd name="T7" fmla="*/ 458 h 2153"/>
                <a:gd name="T8" fmla="*/ 1025 w 2215"/>
                <a:gd name="T9" fmla="*/ 395 h 2153"/>
                <a:gd name="T10" fmla="*/ 1115 w 2215"/>
                <a:gd name="T11" fmla="*/ 278 h 2153"/>
                <a:gd name="T12" fmla="*/ 1124 w 2215"/>
                <a:gd name="T13" fmla="*/ 169 h 2153"/>
                <a:gd name="T14" fmla="*/ 1147 w 2215"/>
                <a:gd name="T15" fmla="*/ 12 h 2153"/>
                <a:gd name="T16" fmla="*/ 1318 w 2215"/>
                <a:gd name="T17" fmla="*/ 31 h 2153"/>
                <a:gd name="T18" fmla="*/ 1549 w 2215"/>
                <a:gd name="T19" fmla="*/ 85 h 2153"/>
                <a:gd name="T20" fmla="*/ 1675 w 2215"/>
                <a:gd name="T21" fmla="*/ 68 h 2153"/>
                <a:gd name="T22" fmla="*/ 1741 w 2215"/>
                <a:gd name="T23" fmla="*/ 117 h 2153"/>
                <a:gd name="T24" fmla="*/ 1730 w 2215"/>
                <a:gd name="T25" fmla="*/ 205 h 2153"/>
                <a:gd name="T26" fmla="*/ 1853 w 2215"/>
                <a:gd name="T27" fmla="*/ 127 h 2153"/>
                <a:gd name="T28" fmla="*/ 1905 w 2215"/>
                <a:gd name="T29" fmla="*/ 136 h 2153"/>
                <a:gd name="T30" fmla="*/ 1822 w 2215"/>
                <a:gd name="T31" fmla="*/ 236 h 2153"/>
                <a:gd name="T32" fmla="*/ 1710 w 2215"/>
                <a:gd name="T33" fmla="*/ 353 h 2153"/>
                <a:gd name="T34" fmla="*/ 1587 w 2215"/>
                <a:gd name="T35" fmla="*/ 477 h 2153"/>
                <a:gd name="T36" fmla="*/ 1600 w 2215"/>
                <a:gd name="T37" fmla="*/ 592 h 2153"/>
                <a:gd name="T38" fmla="*/ 1719 w 2215"/>
                <a:gd name="T39" fmla="*/ 647 h 2153"/>
                <a:gd name="T40" fmla="*/ 1891 w 2215"/>
                <a:gd name="T41" fmla="*/ 749 h 2153"/>
                <a:gd name="T42" fmla="*/ 2033 w 2215"/>
                <a:gd name="T43" fmla="*/ 780 h 2153"/>
                <a:gd name="T44" fmla="*/ 2150 w 2215"/>
                <a:gd name="T45" fmla="*/ 864 h 2153"/>
                <a:gd name="T46" fmla="*/ 2212 w 2215"/>
                <a:gd name="T47" fmla="*/ 994 h 2153"/>
                <a:gd name="T48" fmla="*/ 2111 w 2215"/>
                <a:gd name="T49" fmla="*/ 1089 h 2153"/>
                <a:gd name="T50" fmla="*/ 1991 w 2215"/>
                <a:gd name="T51" fmla="*/ 1044 h 2153"/>
                <a:gd name="T52" fmla="*/ 1869 w 2215"/>
                <a:gd name="T53" fmla="*/ 976 h 2153"/>
                <a:gd name="T54" fmla="*/ 1848 w 2215"/>
                <a:gd name="T55" fmla="*/ 1084 h 2153"/>
                <a:gd name="T56" fmla="*/ 1828 w 2215"/>
                <a:gd name="T57" fmla="*/ 1194 h 2153"/>
                <a:gd name="T58" fmla="*/ 1762 w 2215"/>
                <a:gd name="T59" fmla="*/ 1329 h 2153"/>
                <a:gd name="T60" fmla="*/ 1630 w 2215"/>
                <a:gd name="T61" fmla="*/ 1398 h 2153"/>
                <a:gd name="T62" fmla="*/ 1658 w 2215"/>
                <a:gd name="T63" fmla="*/ 1500 h 2153"/>
                <a:gd name="T64" fmla="*/ 1726 w 2215"/>
                <a:gd name="T65" fmla="*/ 1604 h 2153"/>
                <a:gd name="T66" fmla="*/ 1803 w 2215"/>
                <a:gd name="T67" fmla="*/ 1642 h 2153"/>
                <a:gd name="T68" fmla="*/ 1920 w 2215"/>
                <a:gd name="T69" fmla="*/ 1664 h 2153"/>
                <a:gd name="T70" fmla="*/ 1999 w 2215"/>
                <a:gd name="T71" fmla="*/ 1613 h 2153"/>
                <a:gd name="T72" fmla="*/ 2012 w 2215"/>
                <a:gd name="T73" fmla="*/ 1871 h 2153"/>
                <a:gd name="T74" fmla="*/ 1890 w 2215"/>
                <a:gd name="T75" fmla="*/ 1998 h 2153"/>
                <a:gd name="T76" fmla="*/ 1783 w 2215"/>
                <a:gd name="T77" fmla="*/ 2152 h 2153"/>
                <a:gd name="T78" fmla="*/ 1750 w 2215"/>
                <a:gd name="T79" fmla="*/ 2067 h 2153"/>
                <a:gd name="T80" fmla="*/ 1625 w 2215"/>
                <a:gd name="T81" fmla="*/ 2136 h 2153"/>
                <a:gd name="T82" fmla="*/ 1532 w 2215"/>
                <a:gd name="T83" fmla="*/ 2058 h 2153"/>
                <a:gd name="T84" fmla="*/ 1391 w 2215"/>
                <a:gd name="T85" fmla="*/ 1971 h 2153"/>
                <a:gd name="T86" fmla="*/ 1309 w 2215"/>
                <a:gd name="T87" fmla="*/ 1985 h 2153"/>
                <a:gd name="T88" fmla="*/ 1248 w 2215"/>
                <a:gd name="T89" fmla="*/ 1932 h 2153"/>
                <a:gd name="T90" fmla="*/ 1225 w 2215"/>
                <a:gd name="T91" fmla="*/ 1826 h 2153"/>
                <a:gd name="T92" fmla="*/ 1196 w 2215"/>
                <a:gd name="T93" fmla="*/ 1745 h 2153"/>
                <a:gd name="T94" fmla="*/ 1078 w 2215"/>
                <a:gd name="T95" fmla="*/ 1796 h 2153"/>
                <a:gd name="T96" fmla="*/ 985 w 2215"/>
                <a:gd name="T97" fmla="*/ 1765 h 2153"/>
                <a:gd name="T98" fmla="*/ 781 w 2215"/>
                <a:gd name="T99" fmla="*/ 1780 h 2153"/>
                <a:gd name="T100" fmla="*/ 586 w 2215"/>
                <a:gd name="T101" fmla="*/ 1742 h 2153"/>
                <a:gd name="T102" fmla="*/ 442 w 2215"/>
                <a:gd name="T103" fmla="*/ 1688 h 2153"/>
                <a:gd name="T104" fmla="*/ 343 w 2215"/>
                <a:gd name="T105" fmla="*/ 1563 h 2153"/>
                <a:gd name="T106" fmla="*/ 273 w 2215"/>
                <a:gd name="T107" fmla="*/ 1453 h 2153"/>
                <a:gd name="T108" fmla="*/ 229 w 2215"/>
                <a:gd name="T109" fmla="*/ 1270 h 2153"/>
                <a:gd name="T110" fmla="*/ 84 w 2215"/>
                <a:gd name="T111" fmla="*/ 1124 h 2153"/>
                <a:gd name="T112" fmla="*/ 83 w 2215"/>
                <a:gd name="T113" fmla="*/ 1025 h 2153"/>
                <a:gd name="T114" fmla="*/ 38 w 2215"/>
                <a:gd name="T115" fmla="*/ 914 h 2153"/>
                <a:gd name="T116" fmla="*/ 20 w 2215"/>
                <a:gd name="T117" fmla="*/ 806 h 2153"/>
                <a:gd name="T118" fmla="*/ 229 w 2215"/>
                <a:gd name="T119" fmla="*/ 744 h 2153"/>
                <a:gd name="T120" fmla="*/ 446 w 2215"/>
                <a:gd name="T121" fmla="*/ 649 h 2153"/>
                <a:gd name="T122" fmla="*/ 556 w 2215"/>
                <a:gd name="T123" fmla="*/ 58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44" name="辽宁"/>
            <p:cNvSpPr>
              <a:spLocks noEditPoints="1"/>
            </p:cNvSpPr>
            <p:nvPr/>
          </p:nvSpPr>
          <p:spPr bwMode="auto">
            <a:xfrm>
              <a:off x="6492955" y="3124363"/>
              <a:ext cx="590558" cy="581055"/>
            </a:xfrm>
            <a:custGeom>
              <a:avLst/>
              <a:gdLst>
                <a:gd name="T0" fmla="*/ 259 w 2212"/>
                <a:gd name="T1" fmla="*/ 1537 h 2187"/>
                <a:gd name="T2" fmla="*/ 137 w 2212"/>
                <a:gd name="T3" fmla="*/ 1452 h 2187"/>
                <a:gd name="T4" fmla="*/ 8 w 2212"/>
                <a:gd name="T5" fmla="*/ 1353 h 2187"/>
                <a:gd name="T6" fmla="*/ 26 w 2212"/>
                <a:gd name="T7" fmla="*/ 1249 h 2187"/>
                <a:gd name="T8" fmla="*/ 103 w 2212"/>
                <a:gd name="T9" fmla="*/ 1131 h 2187"/>
                <a:gd name="T10" fmla="*/ 154 w 2212"/>
                <a:gd name="T11" fmla="*/ 1037 h 2187"/>
                <a:gd name="T12" fmla="*/ 115 w 2212"/>
                <a:gd name="T13" fmla="*/ 918 h 2187"/>
                <a:gd name="T14" fmla="*/ 84 w 2212"/>
                <a:gd name="T15" fmla="*/ 727 h 2187"/>
                <a:gd name="T16" fmla="*/ 219 w 2212"/>
                <a:gd name="T17" fmla="*/ 704 h 2187"/>
                <a:gd name="T18" fmla="*/ 340 w 2212"/>
                <a:gd name="T19" fmla="*/ 910 h 2187"/>
                <a:gd name="T20" fmla="*/ 449 w 2212"/>
                <a:gd name="T21" fmla="*/ 787 h 2187"/>
                <a:gd name="T22" fmla="*/ 623 w 2212"/>
                <a:gd name="T23" fmla="*/ 652 h 2187"/>
                <a:gd name="T24" fmla="*/ 820 w 2212"/>
                <a:gd name="T25" fmla="*/ 538 h 2187"/>
                <a:gd name="T26" fmla="*/ 931 w 2212"/>
                <a:gd name="T27" fmla="*/ 415 h 2187"/>
                <a:gd name="T28" fmla="*/ 1051 w 2212"/>
                <a:gd name="T29" fmla="*/ 392 h 2187"/>
                <a:gd name="T30" fmla="*/ 1120 w 2212"/>
                <a:gd name="T31" fmla="*/ 362 h 2187"/>
                <a:gd name="T32" fmla="*/ 1258 w 2212"/>
                <a:gd name="T33" fmla="*/ 331 h 2187"/>
                <a:gd name="T34" fmla="*/ 1343 w 2212"/>
                <a:gd name="T35" fmla="*/ 211 h 2187"/>
                <a:gd name="T36" fmla="*/ 1422 w 2212"/>
                <a:gd name="T37" fmla="*/ 0 h 2187"/>
                <a:gd name="T38" fmla="*/ 1601 w 2212"/>
                <a:gd name="T39" fmla="*/ 94 h 2187"/>
                <a:gd name="T40" fmla="*/ 1638 w 2212"/>
                <a:gd name="T41" fmla="*/ 197 h 2187"/>
                <a:gd name="T42" fmla="*/ 1695 w 2212"/>
                <a:gd name="T43" fmla="*/ 236 h 2187"/>
                <a:gd name="T44" fmla="*/ 1797 w 2212"/>
                <a:gd name="T45" fmla="*/ 181 h 2187"/>
                <a:gd name="T46" fmla="*/ 1854 w 2212"/>
                <a:gd name="T47" fmla="*/ 319 h 2187"/>
                <a:gd name="T48" fmla="*/ 1930 w 2212"/>
                <a:gd name="T49" fmla="*/ 415 h 2187"/>
                <a:gd name="T50" fmla="*/ 2003 w 2212"/>
                <a:gd name="T51" fmla="*/ 508 h 2187"/>
                <a:gd name="T52" fmla="*/ 2001 w 2212"/>
                <a:gd name="T53" fmla="*/ 622 h 2187"/>
                <a:gd name="T54" fmla="*/ 2075 w 2212"/>
                <a:gd name="T55" fmla="*/ 758 h 2187"/>
                <a:gd name="T56" fmla="*/ 2191 w 2212"/>
                <a:gd name="T57" fmla="*/ 907 h 2187"/>
                <a:gd name="T58" fmla="*/ 2156 w 2212"/>
                <a:gd name="T59" fmla="*/ 1031 h 2187"/>
                <a:gd name="T60" fmla="*/ 2188 w 2212"/>
                <a:gd name="T61" fmla="*/ 1096 h 2187"/>
                <a:gd name="T62" fmla="*/ 2033 w 2212"/>
                <a:gd name="T63" fmla="*/ 1210 h 2187"/>
                <a:gd name="T64" fmla="*/ 1844 w 2212"/>
                <a:gd name="T65" fmla="*/ 1409 h 2187"/>
                <a:gd name="T66" fmla="*/ 1732 w 2212"/>
                <a:gd name="T67" fmla="*/ 1586 h 2187"/>
                <a:gd name="T68" fmla="*/ 1548 w 2212"/>
                <a:gd name="T69" fmla="*/ 1630 h 2187"/>
                <a:gd name="T70" fmla="*/ 1334 w 2212"/>
                <a:gd name="T71" fmla="*/ 1752 h 2187"/>
                <a:gd name="T72" fmla="*/ 1129 w 2212"/>
                <a:gd name="T73" fmla="*/ 1956 h 2187"/>
                <a:gd name="T74" fmla="*/ 1116 w 2212"/>
                <a:gd name="T75" fmla="*/ 1997 h 2187"/>
                <a:gd name="T76" fmla="*/ 1078 w 2212"/>
                <a:gd name="T77" fmla="*/ 2064 h 2187"/>
                <a:gd name="T78" fmla="*/ 995 w 2212"/>
                <a:gd name="T79" fmla="*/ 2048 h 2187"/>
                <a:gd name="T80" fmla="*/ 975 w 2212"/>
                <a:gd name="T81" fmla="*/ 2107 h 2187"/>
                <a:gd name="T82" fmla="*/ 853 w 2212"/>
                <a:gd name="T83" fmla="*/ 2185 h 2187"/>
                <a:gd name="T84" fmla="*/ 857 w 2212"/>
                <a:gd name="T85" fmla="*/ 2091 h 2187"/>
                <a:gd name="T86" fmla="*/ 966 w 2212"/>
                <a:gd name="T87" fmla="*/ 2027 h 2187"/>
                <a:gd name="T88" fmla="*/ 975 w 2212"/>
                <a:gd name="T89" fmla="*/ 1946 h 2187"/>
                <a:gd name="T90" fmla="*/ 1042 w 2212"/>
                <a:gd name="T91" fmla="*/ 1886 h 2187"/>
                <a:gd name="T92" fmla="*/ 940 w 2212"/>
                <a:gd name="T93" fmla="*/ 1897 h 2187"/>
                <a:gd name="T94" fmla="*/ 903 w 2212"/>
                <a:gd name="T95" fmla="*/ 1739 h 2187"/>
                <a:gd name="T96" fmla="*/ 1002 w 2212"/>
                <a:gd name="T97" fmla="*/ 1599 h 2187"/>
                <a:gd name="T98" fmla="*/ 1070 w 2212"/>
                <a:gd name="T99" fmla="*/ 1496 h 2187"/>
                <a:gd name="T100" fmla="*/ 1059 w 2212"/>
                <a:gd name="T101" fmla="*/ 1302 h 2187"/>
                <a:gd name="T102" fmla="*/ 952 w 2212"/>
                <a:gd name="T103" fmla="*/ 1152 h 2187"/>
                <a:gd name="T104" fmla="*/ 905 w 2212"/>
                <a:gd name="T105" fmla="*/ 1225 h 2187"/>
                <a:gd name="T106" fmla="*/ 786 w 2212"/>
                <a:gd name="T107" fmla="*/ 1207 h 2187"/>
                <a:gd name="T108" fmla="*/ 655 w 2212"/>
                <a:gd name="T109" fmla="*/ 1301 h 2187"/>
                <a:gd name="T110" fmla="*/ 618 w 2212"/>
                <a:gd name="T111" fmla="*/ 1401 h 2187"/>
                <a:gd name="T112" fmla="*/ 534 w 2212"/>
                <a:gd name="T113" fmla="*/ 1566 h 2187"/>
                <a:gd name="T114" fmla="*/ 878 w 2212"/>
                <a:gd name="T115" fmla="*/ 1788 h 2187"/>
                <a:gd name="T116" fmla="*/ 850 w 2212"/>
                <a:gd name="T117" fmla="*/ 1838 h 2187"/>
                <a:gd name="T118" fmla="*/ 899 w 2212"/>
                <a:gd name="T119" fmla="*/ 1886 h 2187"/>
                <a:gd name="T120" fmla="*/ 845 w 2212"/>
                <a:gd name="T121" fmla="*/ 1899 h 2187"/>
                <a:gd name="T122" fmla="*/ 1229 w 2212"/>
                <a:gd name="T123" fmla="*/ 1939 h 2187"/>
                <a:gd name="T124" fmla="*/ 1350 w 2212"/>
                <a:gd name="T125" fmla="*/ 1990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45" name="浙江"/>
            <p:cNvSpPr>
              <a:spLocks/>
            </p:cNvSpPr>
            <p:nvPr/>
          </p:nvSpPr>
          <p:spPr bwMode="auto">
            <a:xfrm>
              <a:off x="6540581" y="4591290"/>
              <a:ext cx="390530" cy="457224"/>
            </a:xfrm>
            <a:custGeom>
              <a:avLst/>
              <a:gdLst>
                <a:gd name="T0" fmla="*/ 882 w 1493"/>
                <a:gd name="T1" fmla="*/ 1623 h 1731"/>
                <a:gd name="T2" fmla="*/ 793 w 1493"/>
                <a:gd name="T3" fmla="*/ 1671 h 1731"/>
                <a:gd name="T4" fmla="*/ 704 w 1493"/>
                <a:gd name="T5" fmla="*/ 1615 h 1731"/>
                <a:gd name="T6" fmla="*/ 646 w 1493"/>
                <a:gd name="T7" fmla="*/ 1535 h 1731"/>
                <a:gd name="T8" fmla="*/ 577 w 1493"/>
                <a:gd name="T9" fmla="*/ 1610 h 1731"/>
                <a:gd name="T10" fmla="*/ 469 w 1493"/>
                <a:gd name="T11" fmla="*/ 1637 h 1731"/>
                <a:gd name="T12" fmla="*/ 395 w 1493"/>
                <a:gd name="T13" fmla="*/ 1604 h 1731"/>
                <a:gd name="T14" fmla="*/ 306 w 1493"/>
                <a:gd name="T15" fmla="*/ 1400 h 1731"/>
                <a:gd name="T16" fmla="*/ 299 w 1493"/>
                <a:gd name="T17" fmla="*/ 1296 h 1731"/>
                <a:gd name="T18" fmla="*/ 222 w 1493"/>
                <a:gd name="T19" fmla="*/ 1320 h 1731"/>
                <a:gd name="T20" fmla="*/ 189 w 1493"/>
                <a:gd name="T21" fmla="*/ 1250 h 1731"/>
                <a:gd name="T22" fmla="*/ 142 w 1493"/>
                <a:gd name="T23" fmla="*/ 1087 h 1731"/>
                <a:gd name="T24" fmla="*/ 79 w 1493"/>
                <a:gd name="T25" fmla="*/ 1019 h 1731"/>
                <a:gd name="T26" fmla="*/ 10 w 1493"/>
                <a:gd name="T27" fmla="*/ 914 h 1731"/>
                <a:gd name="T28" fmla="*/ 71 w 1493"/>
                <a:gd name="T29" fmla="*/ 824 h 1731"/>
                <a:gd name="T30" fmla="*/ 167 w 1493"/>
                <a:gd name="T31" fmla="*/ 751 h 1731"/>
                <a:gd name="T32" fmla="*/ 245 w 1493"/>
                <a:gd name="T33" fmla="*/ 672 h 1731"/>
                <a:gd name="T34" fmla="*/ 280 w 1493"/>
                <a:gd name="T35" fmla="*/ 515 h 1731"/>
                <a:gd name="T36" fmla="*/ 278 w 1493"/>
                <a:gd name="T37" fmla="*/ 430 h 1731"/>
                <a:gd name="T38" fmla="*/ 404 w 1493"/>
                <a:gd name="T39" fmla="*/ 411 h 1731"/>
                <a:gd name="T40" fmla="*/ 439 w 1493"/>
                <a:gd name="T41" fmla="*/ 312 h 1731"/>
                <a:gd name="T42" fmla="*/ 445 w 1493"/>
                <a:gd name="T43" fmla="*/ 233 h 1731"/>
                <a:gd name="T44" fmla="*/ 491 w 1493"/>
                <a:gd name="T45" fmla="*/ 183 h 1731"/>
                <a:gd name="T46" fmla="*/ 539 w 1493"/>
                <a:gd name="T47" fmla="*/ 10 h 1731"/>
                <a:gd name="T48" fmla="*/ 659 w 1493"/>
                <a:gd name="T49" fmla="*/ 60 h 1731"/>
                <a:gd name="T50" fmla="*/ 828 w 1493"/>
                <a:gd name="T51" fmla="*/ 128 h 1731"/>
                <a:gd name="T52" fmla="*/ 921 w 1493"/>
                <a:gd name="T53" fmla="*/ 73 h 1731"/>
                <a:gd name="T54" fmla="*/ 1020 w 1493"/>
                <a:gd name="T55" fmla="*/ 63 h 1731"/>
                <a:gd name="T56" fmla="*/ 1126 w 1493"/>
                <a:gd name="T57" fmla="*/ 156 h 1731"/>
                <a:gd name="T58" fmla="*/ 1026 w 1493"/>
                <a:gd name="T59" fmla="*/ 246 h 1731"/>
                <a:gd name="T60" fmla="*/ 907 w 1493"/>
                <a:gd name="T61" fmla="*/ 309 h 1731"/>
                <a:gd name="T62" fmla="*/ 793 w 1493"/>
                <a:gd name="T63" fmla="*/ 385 h 1731"/>
                <a:gd name="T64" fmla="*/ 906 w 1493"/>
                <a:gd name="T65" fmla="*/ 385 h 1731"/>
                <a:gd name="T66" fmla="*/ 1033 w 1493"/>
                <a:gd name="T67" fmla="*/ 401 h 1731"/>
                <a:gd name="T68" fmla="*/ 1208 w 1493"/>
                <a:gd name="T69" fmla="*/ 337 h 1731"/>
                <a:gd name="T70" fmla="*/ 1430 w 1493"/>
                <a:gd name="T71" fmla="*/ 474 h 1731"/>
                <a:gd name="T72" fmla="*/ 1423 w 1493"/>
                <a:gd name="T73" fmla="*/ 517 h 1731"/>
                <a:gd name="T74" fmla="*/ 1450 w 1493"/>
                <a:gd name="T75" fmla="*/ 599 h 1731"/>
                <a:gd name="T76" fmla="*/ 1314 w 1493"/>
                <a:gd name="T77" fmla="*/ 647 h 1731"/>
                <a:gd name="T78" fmla="*/ 1402 w 1493"/>
                <a:gd name="T79" fmla="*/ 650 h 1731"/>
                <a:gd name="T80" fmla="*/ 1452 w 1493"/>
                <a:gd name="T81" fmla="*/ 714 h 1731"/>
                <a:gd name="T82" fmla="*/ 1463 w 1493"/>
                <a:gd name="T83" fmla="*/ 763 h 1731"/>
                <a:gd name="T84" fmla="*/ 1391 w 1493"/>
                <a:gd name="T85" fmla="*/ 713 h 1731"/>
                <a:gd name="T86" fmla="*/ 1327 w 1493"/>
                <a:gd name="T87" fmla="*/ 773 h 1731"/>
                <a:gd name="T88" fmla="*/ 1313 w 1493"/>
                <a:gd name="T89" fmla="*/ 834 h 1731"/>
                <a:gd name="T90" fmla="*/ 1372 w 1493"/>
                <a:gd name="T91" fmla="*/ 912 h 1731"/>
                <a:gd name="T92" fmla="*/ 1330 w 1493"/>
                <a:gd name="T93" fmla="*/ 928 h 1731"/>
                <a:gd name="T94" fmla="*/ 1299 w 1493"/>
                <a:gd name="T95" fmla="*/ 1015 h 1731"/>
                <a:gd name="T96" fmla="*/ 1358 w 1493"/>
                <a:gd name="T97" fmla="*/ 1136 h 1731"/>
                <a:gd name="T98" fmla="*/ 1341 w 1493"/>
                <a:gd name="T99" fmla="*/ 1180 h 1731"/>
                <a:gd name="T100" fmla="*/ 1292 w 1493"/>
                <a:gd name="T101" fmla="*/ 1239 h 1731"/>
                <a:gd name="T102" fmla="*/ 1254 w 1493"/>
                <a:gd name="T103" fmla="*/ 1257 h 1731"/>
                <a:gd name="T104" fmla="*/ 1223 w 1493"/>
                <a:gd name="T105" fmla="*/ 1313 h 1731"/>
                <a:gd name="T106" fmla="*/ 1251 w 1493"/>
                <a:gd name="T107" fmla="*/ 1225 h 1731"/>
                <a:gd name="T108" fmla="*/ 1167 w 1493"/>
                <a:gd name="T109" fmla="*/ 1200 h 1731"/>
                <a:gd name="T110" fmla="*/ 1178 w 1493"/>
                <a:gd name="T111" fmla="*/ 1270 h 1731"/>
                <a:gd name="T112" fmla="*/ 1122 w 1493"/>
                <a:gd name="T113" fmla="*/ 1343 h 1731"/>
                <a:gd name="T114" fmla="*/ 1078 w 1493"/>
                <a:gd name="T115" fmla="*/ 1369 h 1731"/>
                <a:gd name="T116" fmla="*/ 1053 w 1493"/>
                <a:gd name="T117" fmla="*/ 1478 h 1731"/>
                <a:gd name="T118" fmla="*/ 1047 w 1493"/>
                <a:gd name="T119" fmla="*/ 1570 h 1731"/>
                <a:gd name="T120" fmla="*/ 1018 w 1493"/>
                <a:gd name="T121" fmla="*/ 1623 h 1731"/>
                <a:gd name="T122" fmla="*/ 1011 w 1493"/>
                <a:gd name="T123" fmla="*/ 1696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46" name="广东"/>
            <p:cNvSpPr>
              <a:spLocks noEditPoints="1"/>
            </p:cNvSpPr>
            <p:nvPr/>
          </p:nvSpPr>
          <p:spPr bwMode="auto">
            <a:xfrm>
              <a:off x="5702370" y="5286651"/>
              <a:ext cx="790585" cy="609632"/>
            </a:xfrm>
            <a:custGeom>
              <a:avLst/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47" name="天津"/>
            <p:cNvSpPr>
              <a:spLocks/>
            </p:cNvSpPr>
            <p:nvPr/>
          </p:nvSpPr>
          <p:spPr bwMode="auto">
            <a:xfrm>
              <a:off x="6331028" y="3562536"/>
              <a:ext cx="114301" cy="190510"/>
            </a:xfrm>
            <a:custGeom>
              <a:avLst/>
              <a:gdLst>
                <a:gd name="T0" fmla="*/ 139 w 430"/>
                <a:gd name="T1" fmla="*/ 49 h 726"/>
                <a:gd name="T2" fmla="*/ 152 w 430"/>
                <a:gd name="T3" fmla="*/ 42 h 726"/>
                <a:gd name="T4" fmla="*/ 171 w 430"/>
                <a:gd name="T5" fmla="*/ 25 h 726"/>
                <a:gd name="T6" fmla="*/ 178 w 430"/>
                <a:gd name="T7" fmla="*/ 4 h 726"/>
                <a:gd name="T8" fmla="*/ 237 w 430"/>
                <a:gd name="T9" fmla="*/ 3 h 726"/>
                <a:gd name="T10" fmla="*/ 253 w 430"/>
                <a:gd name="T11" fmla="*/ 22 h 726"/>
                <a:gd name="T12" fmla="*/ 294 w 430"/>
                <a:gd name="T13" fmla="*/ 62 h 726"/>
                <a:gd name="T14" fmla="*/ 294 w 430"/>
                <a:gd name="T15" fmla="*/ 89 h 726"/>
                <a:gd name="T16" fmla="*/ 271 w 430"/>
                <a:gd name="T17" fmla="*/ 98 h 726"/>
                <a:gd name="T18" fmla="*/ 231 w 430"/>
                <a:gd name="T19" fmla="*/ 110 h 726"/>
                <a:gd name="T20" fmla="*/ 227 w 430"/>
                <a:gd name="T21" fmla="*/ 152 h 726"/>
                <a:gd name="T22" fmla="*/ 266 w 430"/>
                <a:gd name="T23" fmla="*/ 212 h 726"/>
                <a:gd name="T24" fmla="*/ 286 w 430"/>
                <a:gd name="T25" fmla="*/ 245 h 726"/>
                <a:gd name="T26" fmla="*/ 297 w 430"/>
                <a:gd name="T27" fmla="*/ 281 h 726"/>
                <a:gd name="T28" fmla="*/ 313 w 430"/>
                <a:gd name="T29" fmla="*/ 284 h 726"/>
                <a:gd name="T30" fmla="*/ 357 w 430"/>
                <a:gd name="T31" fmla="*/ 268 h 726"/>
                <a:gd name="T32" fmla="*/ 378 w 430"/>
                <a:gd name="T33" fmla="*/ 276 h 726"/>
                <a:gd name="T34" fmla="*/ 367 w 430"/>
                <a:gd name="T35" fmla="*/ 321 h 726"/>
                <a:gd name="T36" fmla="*/ 378 w 430"/>
                <a:gd name="T37" fmla="*/ 333 h 726"/>
                <a:gd name="T38" fmla="*/ 417 w 430"/>
                <a:gd name="T39" fmla="*/ 356 h 726"/>
                <a:gd name="T40" fmla="*/ 429 w 430"/>
                <a:gd name="T41" fmla="*/ 403 h 726"/>
                <a:gd name="T42" fmla="*/ 396 w 430"/>
                <a:gd name="T43" fmla="*/ 431 h 726"/>
                <a:gd name="T44" fmla="*/ 348 w 430"/>
                <a:gd name="T45" fmla="*/ 460 h 726"/>
                <a:gd name="T46" fmla="*/ 335 w 430"/>
                <a:gd name="T47" fmla="*/ 503 h 726"/>
                <a:gd name="T48" fmla="*/ 324 w 430"/>
                <a:gd name="T49" fmla="*/ 557 h 726"/>
                <a:gd name="T50" fmla="*/ 287 w 430"/>
                <a:gd name="T51" fmla="*/ 630 h 726"/>
                <a:gd name="T52" fmla="*/ 279 w 430"/>
                <a:gd name="T53" fmla="*/ 693 h 726"/>
                <a:gd name="T54" fmla="*/ 223 w 430"/>
                <a:gd name="T55" fmla="*/ 716 h 726"/>
                <a:gd name="T56" fmla="*/ 192 w 430"/>
                <a:gd name="T57" fmla="*/ 723 h 726"/>
                <a:gd name="T58" fmla="*/ 182 w 430"/>
                <a:gd name="T59" fmla="*/ 711 h 726"/>
                <a:gd name="T60" fmla="*/ 153 w 430"/>
                <a:gd name="T61" fmla="*/ 715 h 726"/>
                <a:gd name="T62" fmla="*/ 133 w 430"/>
                <a:gd name="T63" fmla="*/ 726 h 726"/>
                <a:gd name="T64" fmla="*/ 116 w 430"/>
                <a:gd name="T65" fmla="*/ 681 h 726"/>
                <a:gd name="T66" fmla="*/ 95 w 430"/>
                <a:gd name="T67" fmla="*/ 674 h 726"/>
                <a:gd name="T68" fmla="*/ 32 w 430"/>
                <a:gd name="T69" fmla="*/ 672 h 726"/>
                <a:gd name="T70" fmla="*/ 8 w 430"/>
                <a:gd name="T71" fmla="*/ 635 h 726"/>
                <a:gd name="T72" fmla="*/ 3 w 430"/>
                <a:gd name="T73" fmla="*/ 578 h 726"/>
                <a:gd name="T74" fmla="*/ 1 w 430"/>
                <a:gd name="T75" fmla="*/ 536 h 726"/>
                <a:gd name="T76" fmla="*/ 31 w 430"/>
                <a:gd name="T77" fmla="*/ 532 h 726"/>
                <a:gd name="T78" fmla="*/ 45 w 430"/>
                <a:gd name="T79" fmla="*/ 518 h 726"/>
                <a:gd name="T80" fmla="*/ 33 w 430"/>
                <a:gd name="T81" fmla="*/ 431 h 726"/>
                <a:gd name="T82" fmla="*/ 16 w 430"/>
                <a:gd name="T83" fmla="*/ 290 h 726"/>
                <a:gd name="T84" fmla="*/ 22 w 430"/>
                <a:gd name="T85" fmla="*/ 275 h 726"/>
                <a:gd name="T86" fmla="*/ 29 w 430"/>
                <a:gd name="T87" fmla="*/ 259 h 726"/>
                <a:gd name="T88" fmla="*/ 51 w 430"/>
                <a:gd name="T89" fmla="*/ 271 h 726"/>
                <a:gd name="T90" fmla="*/ 64 w 430"/>
                <a:gd name="T91" fmla="*/ 280 h 726"/>
                <a:gd name="T92" fmla="*/ 108 w 430"/>
                <a:gd name="T93" fmla="*/ 270 h 726"/>
                <a:gd name="T94" fmla="*/ 126 w 430"/>
                <a:gd name="T95" fmla="*/ 252 h 726"/>
                <a:gd name="T96" fmla="*/ 128 w 430"/>
                <a:gd name="T97" fmla="*/ 200 h 726"/>
                <a:gd name="T98" fmla="*/ 129 w 430"/>
                <a:gd name="T99" fmla="*/ 174 h 726"/>
                <a:gd name="T100" fmla="*/ 141 w 430"/>
                <a:gd name="T101" fmla="*/ 165 h 726"/>
                <a:gd name="T102" fmla="*/ 114 w 430"/>
                <a:gd name="T103" fmla="*/ 146 h 726"/>
                <a:gd name="T104" fmla="*/ 110 w 430"/>
                <a:gd name="T105" fmla="*/ 131 h 726"/>
                <a:gd name="T106" fmla="*/ 122 w 430"/>
                <a:gd name="T107" fmla="*/ 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48" name="北京"/>
            <p:cNvSpPr>
              <a:spLocks/>
            </p:cNvSpPr>
            <p:nvPr/>
          </p:nvSpPr>
          <p:spPr bwMode="auto">
            <a:xfrm>
              <a:off x="6207201" y="3467281"/>
              <a:ext cx="171452" cy="190510"/>
            </a:xfrm>
            <a:custGeom>
              <a:avLst/>
              <a:gdLst>
                <a:gd name="T0" fmla="*/ 265 w 636"/>
                <a:gd name="T1" fmla="*/ 650 h 711"/>
                <a:gd name="T2" fmla="*/ 282 w 636"/>
                <a:gd name="T3" fmla="*/ 694 h 711"/>
                <a:gd name="T4" fmla="*/ 304 w 636"/>
                <a:gd name="T5" fmla="*/ 711 h 711"/>
                <a:gd name="T6" fmla="*/ 325 w 636"/>
                <a:gd name="T7" fmla="*/ 696 h 711"/>
                <a:gd name="T8" fmla="*/ 372 w 636"/>
                <a:gd name="T9" fmla="*/ 646 h 711"/>
                <a:gd name="T10" fmla="*/ 401 w 636"/>
                <a:gd name="T11" fmla="*/ 633 h 711"/>
                <a:gd name="T12" fmla="*/ 428 w 636"/>
                <a:gd name="T13" fmla="*/ 631 h 711"/>
                <a:gd name="T14" fmla="*/ 448 w 636"/>
                <a:gd name="T15" fmla="*/ 625 h 711"/>
                <a:gd name="T16" fmla="*/ 471 w 636"/>
                <a:gd name="T17" fmla="*/ 626 h 711"/>
                <a:gd name="T18" fmla="*/ 486 w 636"/>
                <a:gd name="T19" fmla="*/ 568 h 711"/>
                <a:gd name="T20" fmla="*/ 496 w 636"/>
                <a:gd name="T21" fmla="*/ 535 h 711"/>
                <a:gd name="T22" fmla="*/ 446 w 636"/>
                <a:gd name="T23" fmla="*/ 513 h 711"/>
                <a:gd name="T24" fmla="*/ 435 w 636"/>
                <a:gd name="T25" fmla="*/ 469 h 711"/>
                <a:gd name="T26" fmla="*/ 446 w 636"/>
                <a:gd name="T27" fmla="*/ 441 h 711"/>
                <a:gd name="T28" fmla="*/ 496 w 636"/>
                <a:gd name="T29" fmla="*/ 436 h 711"/>
                <a:gd name="T30" fmla="*/ 572 w 636"/>
                <a:gd name="T31" fmla="*/ 416 h 711"/>
                <a:gd name="T32" fmla="*/ 599 w 636"/>
                <a:gd name="T33" fmla="*/ 391 h 711"/>
                <a:gd name="T34" fmla="*/ 619 w 636"/>
                <a:gd name="T35" fmla="*/ 366 h 711"/>
                <a:gd name="T36" fmla="*/ 602 w 636"/>
                <a:gd name="T37" fmla="*/ 320 h 711"/>
                <a:gd name="T38" fmla="*/ 594 w 636"/>
                <a:gd name="T39" fmla="*/ 270 h 711"/>
                <a:gd name="T40" fmla="*/ 597 w 636"/>
                <a:gd name="T41" fmla="*/ 248 h 711"/>
                <a:gd name="T42" fmla="*/ 574 w 636"/>
                <a:gd name="T43" fmla="*/ 252 h 711"/>
                <a:gd name="T44" fmla="*/ 570 w 636"/>
                <a:gd name="T45" fmla="*/ 220 h 711"/>
                <a:gd name="T46" fmla="*/ 592 w 636"/>
                <a:gd name="T47" fmla="*/ 199 h 711"/>
                <a:gd name="T48" fmla="*/ 627 w 636"/>
                <a:gd name="T49" fmla="*/ 194 h 711"/>
                <a:gd name="T50" fmla="*/ 633 w 636"/>
                <a:gd name="T51" fmla="*/ 161 h 711"/>
                <a:gd name="T52" fmla="*/ 545 w 636"/>
                <a:gd name="T53" fmla="*/ 147 h 711"/>
                <a:gd name="T54" fmla="*/ 474 w 636"/>
                <a:gd name="T55" fmla="*/ 142 h 711"/>
                <a:gd name="T56" fmla="*/ 429 w 636"/>
                <a:gd name="T57" fmla="*/ 93 h 711"/>
                <a:gd name="T58" fmla="*/ 382 w 636"/>
                <a:gd name="T59" fmla="*/ 49 h 711"/>
                <a:gd name="T60" fmla="*/ 366 w 636"/>
                <a:gd name="T61" fmla="*/ 3 h 711"/>
                <a:gd name="T62" fmla="*/ 353 w 636"/>
                <a:gd name="T63" fmla="*/ 3 h 711"/>
                <a:gd name="T64" fmla="*/ 340 w 636"/>
                <a:gd name="T65" fmla="*/ 28 h 711"/>
                <a:gd name="T66" fmla="*/ 308 w 636"/>
                <a:gd name="T67" fmla="*/ 34 h 711"/>
                <a:gd name="T68" fmla="*/ 300 w 636"/>
                <a:gd name="T69" fmla="*/ 51 h 711"/>
                <a:gd name="T70" fmla="*/ 288 w 636"/>
                <a:gd name="T71" fmla="*/ 63 h 711"/>
                <a:gd name="T72" fmla="*/ 266 w 636"/>
                <a:gd name="T73" fmla="*/ 72 h 711"/>
                <a:gd name="T74" fmla="*/ 298 w 636"/>
                <a:gd name="T75" fmla="*/ 108 h 711"/>
                <a:gd name="T76" fmla="*/ 302 w 636"/>
                <a:gd name="T77" fmla="*/ 129 h 711"/>
                <a:gd name="T78" fmla="*/ 252 w 636"/>
                <a:gd name="T79" fmla="*/ 139 h 711"/>
                <a:gd name="T80" fmla="*/ 233 w 636"/>
                <a:gd name="T81" fmla="*/ 131 h 711"/>
                <a:gd name="T82" fmla="*/ 216 w 636"/>
                <a:gd name="T83" fmla="*/ 173 h 711"/>
                <a:gd name="T84" fmla="*/ 176 w 636"/>
                <a:gd name="T85" fmla="*/ 217 h 711"/>
                <a:gd name="T86" fmla="*/ 144 w 636"/>
                <a:gd name="T87" fmla="*/ 209 h 711"/>
                <a:gd name="T88" fmla="*/ 106 w 636"/>
                <a:gd name="T89" fmla="*/ 227 h 711"/>
                <a:gd name="T90" fmla="*/ 90 w 636"/>
                <a:gd name="T91" fmla="*/ 271 h 711"/>
                <a:gd name="T92" fmla="*/ 137 w 636"/>
                <a:gd name="T93" fmla="*/ 318 h 711"/>
                <a:gd name="T94" fmla="*/ 145 w 636"/>
                <a:gd name="T95" fmla="*/ 374 h 711"/>
                <a:gd name="T96" fmla="*/ 115 w 636"/>
                <a:gd name="T97" fmla="*/ 416 h 711"/>
                <a:gd name="T98" fmla="*/ 63 w 636"/>
                <a:gd name="T99" fmla="*/ 432 h 711"/>
                <a:gd name="T100" fmla="*/ 0 w 636"/>
                <a:gd name="T101" fmla="*/ 481 h 711"/>
                <a:gd name="T102" fmla="*/ 10 w 636"/>
                <a:gd name="T103" fmla="*/ 516 h 711"/>
                <a:gd name="T104" fmla="*/ 39 w 636"/>
                <a:gd name="T105" fmla="*/ 566 h 711"/>
                <a:gd name="T106" fmla="*/ 17 w 636"/>
                <a:gd name="T107" fmla="*/ 575 h 711"/>
                <a:gd name="T108" fmla="*/ 25 w 636"/>
                <a:gd name="T109" fmla="*/ 607 h 711"/>
                <a:gd name="T110" fmla="*/ 37 w 636"/>
                <a:gd name="T111" fmla="*/ 646 h 711"/>
                <a:gd name="T112" fmla="*/ 64 w 636"/>
                <a:gd name="T113" fmla="*/ 662 h 711"/>
                <a:gd name="T114" fmla="*/ 93 w 636"/>
                <a:gd name="T115" fmla="*/ 663 h 711"/>
                <a:gd name="T116" fmla="*/ 118 w 636"/>
                <a:gd name="T117" fmla="*/ 689 h 711"/>
                <a:gd name="T118" fmla="*/ 157 w 636"/>
                <a:gd name="T119" fmla="*/ 675 h 711"/>
                <a:gd name="T120" fmla="*/ 201 w 636"/>
                <a:gd name="T121" fmla="*/ 6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49" name="河北"/>
            <p:cNvSpPr>
              <a:spLocks noEditPoints="1"/>
            </p:cNvSpPr>
            <p:nvPr/>
          </p:nvSpPr>
          <p:spPr bwMode="auto">
            <a:xfrm>
              <a:off x="6054799" y="3286297"/>
              <a:ext cx="542932" cy="762040"/>
            </a:xfrm>
            <a:custGeom>
              <a:avLst/>
              <a:gdLst>
                <a:gd name="T0" fmla="*/ 1177 w 2047"/>
                <a:gd name="T1" fmla="*/ 2101 h 2907"/>
                <a:gd name="T2" fmla="*/ 917 w 2047"/>
                <a:gd name="T3" fmla="*/ 2293 h 2907"/>
                <a:gd name="T4" fmla="*/ 781 w 2047"/>
                <a:gd name="T5" fmla="*/ 2510 h 2907"/>
                <a:gd name="T6" fmla="*/ 635 w 2047"/>
                <a:gd name="T7" fmla="*/ 2788 h 2907"/>
                <a:gd name="T8" fmla="*/ 608 w 2047"/>
                <a:gd name="T9" fmla="*/ 2863 h 2907"/>
                <a:gd name="T10" fmla="*/ 320 w 2047"/>
                <a:gd name="T11" fmla="*/ 2852 h 2907"/>
                <a:gd name="T12" fmla="*/ 104 w 2047"/>
                <a:gd name="T13" fmla="*/ 2796 h 2907"/>
                <a:gd name="T14" fmla="*/ 33 w 2047"/>
                <a:gd name="T15" fmla="*/ 2646 h 2907"/>
                <a:gd name="T16" fmla="*/ 117 w 2047"/>
                <a:gd name="T17" fmla="*/ 2466 h 2907"/>
                <a:gd name="T18" fmla="*/ 165 w 2047"/>
                <a:gd name="T19" fmla="*/ 2214 h 2907"/>
                <a:gd name="T20" fmla="*/ 105 w 2047"/>
                <a:gd name="T21" fmla="*/ 2031 h 2907"/>
                <a:gd name="T22" fmla="*/ 0 w 2047"/>
                <a:gd name="T23" fmla="*/ 1928 h 2907"/>
                <a:gd name="T24" fmla="*/ 98 w 2047"/>
                <a:gd name="T25" fmla="*/ 1761 h 2907"/>
                <a:gd name="T26" fmla="*/ 174 w 2047"/>
                <a:gd name="T27" fmla="*/ 1620 h 2907"/>
                <a:gd name="T28" fmla="*/ 299 w 2047"/>
                <a:gd name="T29" fmla="*/ 1564 h 2907"/>
                <a:gd name="T30" fmla="*/ 269 w 2047"/>
                <a:gd name="T31" fmla="*/ 1321 h 2907"/>
                <a:gd name="T32" fmla="*/ 108 w 2047"/>
                <a:gd name="T33" fmla="*/ 1206 h 2907"/>
                <a:gd name="T34" fmla="*/ 184 w 2047"/>
                <a:gd name="T35" fmla="*/ 1121 h 2907"/>
                <a:gd name="T36" fmla="*/ 221 w 2047"/>
                <a:gd name="T37" fmla="*/ 1036 h 2907"/>
                <a:gd name="T38" fmla="*/ 66 w 2047"/>
                <a:gd name="T39" fmla="*/ 735 h 2907"/>
                <a:gd name="T40" fmla="*/ 74 w 2047"/>
                <a:gd name="T41" fmla="*/ 586 h 2907"/>
                <a:gd name="T42" fmla="*/ 193 w 2047"/>
                <a:gd name="T43" fmla="*/ 354 h 2907"/>
                <a:gd name="T44" fmla="*/ 357 w 2047"/>
                <a:gd name="T45" fmla="*/ 247 h 2907"/>
                <a:gd name="T46" fmla="*/ 382 w 2047"/>
                <a:gd name="T47" fmla="*/ 482 h 2907"/>
                <a:gd name="T48" fmla="*/ 532 w 2047"/>
                <a:gd name="T49" fmla="*/ 449 h 2907"/>
                <a:gd name="T50" fmla="*/ 718 w 2047"/>
                <a:gd name="T51" fmla="*/ 374 h 2907"/>
                <a:gd name="T52" fmla="*/ 857 w 2047"/>
                <a:gd name="T53" fmla="*/ 311 h 2907"/>
                <a:gd name="T54" fmla="*/ 986 w 2047"/>
                <a:gd name="T55" fmla="*/ 214 h 2907"/>
                <a:gd name="T56" fmla="*/ 1058 w 2047"/>
                <a:gd name="T57" fmla="*/ 70 h 2907"/>
                <a:gd name="T58" fmla="*/ 1301 w 2047"/>
                <a:gd name="T59" fmla="*/ 12 h 2907"/>
                <a:gd name="T60" fmla="*/ 1397 w 2047"/>
                <a:gd name="T61" fmla="*/ 196 h 2907"/>
                <a:gd name="T62" fmla="*/ 1466 w 2047"/>
                <a:gd name="T63" fmla="*/ 341 h 2907"/>
                <a:gd name="T64" fmla="*/ 1475 w 2047"/>
                <a:gd name="T65" fmla="*/ 482 h 2907"/>
                <a:gd name="T66" fmla="*/ 1660 w 2047"/>
                <a:gd name="T67" fmla="*/ 518 h 2907"/>
                <a:gd name="T68" fmla="*/ 1700 w 2047"/>
                <a:gd name="T69" fmla="*/ 623 h 2907"/>
                <a:gd name="T70" fmla="*/ 1682 w 2047"/>
                <a:gd name="T71" fmla="*/ 752 h 2907"/>
                <a:gd name="T72" fmla="*/ 1863 w 2047"/>
                <a:gd name="T73" fmla="*/ 853 h 2907"/>
                <a:gd name="T74" fmla="*/ 2009 w 2047"/>
                <a:gd name="T75" fmla="*/ 1033 h 2907"/>
                <a:gd name="T76" fmla="*/ 1905 w 2047"/>
                <a:gd name="T77" fmla="*/ 1185 h 2907"/>
                <a:gd name="T78" fmla="*/ 1862 w 2047"/>
                <a:gd name="T79" fmla="*/ 1338 h 2907"/>
                <a:gd name="T80" fmla="*/ 1782 w 2047"/>
                <a:gd name="T81" fmla="*/ 1457 h 2907"/>
                <a:gd name="T82" fmla="*/ 1548 w 2047"/>
                <a:gd name="T83" fmla="*/ 1538 h 2907"/>
                <a:gd name="T84" fmla="*/ 1420 w 2047"/>
                <a:gd name="T85" fmla="*/ 1382 h 2907"/>
                <a:gd name="T86" fmla="*/ 1328 w 2047"/>
                <a:gd name="T87" fmla="*/ 1277 h 2907"/>
                <a:gd name="T88" fmla="*/ 1307 w 2047"/>
                <a:gd name="T89" fmla="*/ 1079 h 2907"/>
                <a:gd name="T90" fmla="*/ 1204 w 2047"/>
                <a:gd name="T91" fmla="*/ 957 h 2907"/>
                <a:gd name="T92" fmla="*/ 1233 w 2047"/>
                <a:gd name="T93" fmla="*/ 877 h 2907"/>
                <a:gd name="T94" fmla="*/ 968 w 2047"/>
                <a:gd name="T95" fmla="*/ 713 h 2907"/>
                <a:gd name="T96" fmla="*/ 888 w 2047"/>
                <a:gd name="T97" fmla="*/ 763 h 2907"/>
                <a:gd name="T98" fmla="*/ 831 w 2047"/>
                <a:gd name="T99" fmla="*/ 831 h 2907"/>
                <a:gd name="T100" fmla="*/ 690 w 2047"/>
                <a:gd name="T101" fmla="*/ 979 h 2907"/>
                <a:gd name="T102" fmla="*/ 597 w 2047"/>
                <a:gd name="T103" fmla="*/ 1192 h 2907"/>
                <a:gd name="T104" fmla="*/ 643 w 2047"/>
                <a:gd name="T105" fmla="*/ 1358 h 2907"/>
                <a:gd name="T106" fmla="*/ 843 w 2047"/>
                <a:gd name="T107" fmla="*/ 1346 h 2907"/>
                <a:gd name="T108" fmla="*/ 984 w 2047"/>
                <a:gd name="T109" fmla="*/ 1336 h 2907"/>
                <a:gd name="T110" fmla="*/ 1093 w 2047"/>
                <a:gd name="T111" fmla="*/ 1548 h 2907"/>
                <a:gd name="T112" fmla="*/ 1131 w 2047"/>
                <a:gd name="T113" fmla="*/ 1723 h 2907"/>
                <a:gd name="T114" fmla="*/ 1272 w 2047"/>
                <a:gd name="T115" fmla="*/ 1765 h 2907"/>
                <a:gd name="T116" fmla="*/ 1390 w 2047"/>
                <a:gd name="T117" fmla="*/ 1918 h 2907"/>
                <a:gd name="T118" fmla="*/ 1163 w 2047"/>
                <a:gd name="T119" fmla="*/ 1195 h 2907"/>
                <a:gd name="T120" fmla="*/ 1107 w 2047"/>
                <a:gd name="T121" fmla="*/ 1329 h 2907"/>
                <a:gd name="T122" fmla="*/ 1033 w 2047"/>
                <a:gd name="T123" fmla="*/ 1188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52" name="内蒙古"/>
            <p:cNvSpPr>
              <a:spLocks/>
            </p:cNvSpPr>
            <p:nvPr/>
          </p:nvSpPr>
          <p:spPr bwMode="auto">
            <a:xfrm>
              <a:off x="4673658" y="2038457"/>
              <a:ext cx="2247928" cy="1857472"/>
            </a:xfrm>
            <a:custGeom>
              <a:avLst/>
              <a:gdLst>
                <a:gd name="T0" fmla="*/ 3037 w 8497"/>
                <a:gd name="T1" fmla="*/ 6400 h 7037"/>
                <a:gd name="T2" fmla="*/ 2793 w 8497"/>
                <a:gd name="T3" fmla="*/ 6311 h 7037"/>
                <a:gd name="T4" fmla="*/ 2585 w 8497"/>
                <a:gd name="T5" fmla="*/ 6887 h 7037"/>
                <a:gd name="T6" fmla="*/ 2116 w 8497"/>
                <a:gd name="T7" fmla="*/ 7024 h 7037"/>
                <a:gd name="T8" fmla="*/ 1852 w 8497"/>
                <a:gd name="T9" fmla="*/ 6611 h 7037"/>
                <a:gd name="T10" fmla="*/ 2048 w 8497"/>
                <a:gd name="T11" fmla="*/ 6147 h 7037"/>
                <a:gd name="T12" fmla="*/ 1341 w 8497"/>
                <a:gd name="T13" fmla="*/ 6249 h 7037"/>
                <a:gd name="T14" fmla="*/ 1134 w 8497"/>
                <a:gd name="T15" fmla="*/ 6306 h 7037"/>
                <a:gd name="T16" fmla="*/ 856 w 8497"/>
                <a:gd name="T17" fmla="*/ 5986 h 7037"/>
                <a:gd name="T18" fmla="*/ 822 w 8497"/>
                <a:gd name="T19" fmla="*/ 5621 h 7037"/>
                <a:gd name="T20" fmla="*/ 443 w 8497"/>
                <a:gd name="T21" fmla="*/ 5430 h 7037"/>
                <a:gd name="T22" fmla="*/ 184 w 8497"/>
                <a:gd name="T23" fmla="*/ 5245 h 7037"/>
                <a:gd name="T24" fmla="*/ 123 w 8497"/>
                <a:gd name="T25" fmla="*/ 4497 h 7037"/>
                <a:gd name="T26" fmla="*/ 1476 w 8497"/>
                <a:gd name="T27" fmla="*/ 4787 h 7037"/>
                <a:gd name="T28" fmla="*/ 2334 w 8497"/>
                <a:gd name="T29" fmla="*/ 5189 h 7037"/>
                <a:gd name="T30" fmla="*/ 3262 w 8497"/>
                <a:gd name="T31" fmla="*/ 4881 h 7037"/>
                <a:gd name="T32" fmla="*/ 4097 w 8497"/>
                <a:gd name="T33" fmla="*/ 4763 h 7037"/>
                <a:gd name="T34" fmla="*/ 4531 w 8497"/>
                <a:gd name="T35" fmla="*/ 4161 h 7037"/>
                <a:gd name="T36" fmla="*/ 5111 w 8497"/>
                <a:gd name="T37" fmla="*/ 3848 h 7037"/>
                <a:gd name="T38" fmla="*/ 5838 w 8497"/>
                <a:gd name="T39" fmla="*/ 3413 h 7037"/>
                <a:gd name="T40" fmla="*/ 6310 w 8497"/>
                <a:gd name="T41" fmla="*/ 2990 h 7037"/>
                <a:gd name="T42" fmla="*/ 6874 w 8497"/>
                <a:gd name="T43" fmla="*/ 2918 h 7037"/>
                <a:gd name="T44" fmla="*/ 6779 w 8497"/>
                <a:gd name="T45" fmla="*/ 2573 h 7037"/>
                <a:gd name="T46" fmla="*/ 6193 w 8497"/>
                <a:gd name="T47" fmla="*/ 2525 h 7037"/>
                <a:gd name="T48" fmla="*/ 5720 w 8497"/>
                <a:gd name="T49" fmla="*/ 2216 h 7037"/>
                <a:gd name="T50" fmla="*/ 6283 w 8497"/>
                <a:gd name="T51" fmla="*/ 1669 h 7037"/>
                <a:gd name="T52" fmla="*/ 6621 w 8497"/>
                <a:gd name="T53" fmla="*/ 1322 h 7037"/>
                <a:gd name="T54" fmla="*/ 6818 w 8497"/>
                <a:gd name="T55" fmla="*/ 786 h 7037"/>
                <a:gd name="T56" fmla="*/ 6937 w 8497"/>
                <a:gd name="T57" fmla="*/ 349 h 7037"/>
                <a:gd name="T58" fmla="*/ 6993 w 8497"/>
                <a:gd name="T59" fmla="*/ 35 h 7037"/>
                <a:gd name="T60" fmla="*/ 7108 w 8497"/>
                <a:gd name="T61" fmla="*/ 346 h 7037"/>
                <a:gd name="T62" fmla="*/ 7530 w 8497"/>
                <a:gd name="T63" fmla="*/ 419 h 7037"/>
                <a:gd name="T64" fmla="*/ 7725 w 8497"/>
                <a:gd name="T65" fmla="*/ 815 h 7037"/>
                <a:gd name="T66" fmla="*/ 8106 w 8497"/>
                <a:gd name="T67" fmla="*/ 709 h 7037"/>
                <a:gd name="T68" fmla="*/ 8491 w 8497"/>
                <a:gd name="T69" fmla="*/ 842 h 7037"/>
                <a:gd name="T70" fmla="*/ 8330 w 8497"/>
                <a:gd name="T71" fmla="*/ 1414 h 7037"/>
                <a:gd name="T72" fmla="*/ 8223 w 8497"/>
                <a:gd name="T73" fmla="*/ 2079 h 7037"/>
                <a:gd name="T74" fmla="*/ 7691 w 8497"/>
                <a:gd name="T75" fmla="*/ 2500 h 7037"/>
                <a:gd name="T76" fmla="*/ 7983 w 8497"/>
                <a:gd name="T77" fmla="*/ 2670 h 7037"/>
                <a:gd name="T78" fmla="*/ 7968 w 8497"/>
                <a:gd name="T79" fmla="*/ 2801 h 7037"/>
                <a:gd name="T80" fmla="*/ 7799 w 8497"/>
                <a:gd name="T81" fmla="*/ 3172 h 7037"/>
                <a:gd name="T82" fmla="*/ 7559 w 8497"/>
                <a:gd name="T83" fmla="*/ 3236 h 7037"/>
                <a:gd name="T84" fmla="*/ 7718 w 8497"/>
                <a:gd name="T85" fmla="*/ 3627 h 7037"/>
                <a:gd name="T86" fmla="*/ 8068 w 8497"/>
                <a:gd name="T87" fmla="*/ 3722 h 7037"/>
                <a:gd name="T88" fmla="*/ 8207 w 8497"/>
                <a:gd name="T89" fmla="*/ 4165 h 7037"/>
                <a:gd name="T90" fmla="*/ 8061 w 8497"/>
                <a:gd name="T91" fmla="*/ 4497 h 7037"/>
                <a:gd name="T92" fmla="*/ 7779 w 8497"/>
                <a:gd name="T93" fmla="*/ 4600 h 7037"/>
                <a:gd name="T94" fmla="*/ 7318 w 8497"/>
                <a:gd name="T95" fmla="*/ 4915 h 7037"/>
                <a:gd name="T96" fmla="*/ 6971 w 8497"/>
                <a:gd name="T97" fmla="*/ 4840 h 7037"/>
                <a:gd name="T98" fmla="*/ 7017 w 8497"/>
                <a:gd name="T99" fmla="*/ 5229 h 7037"/>
                <a:gd name="T100" fmla="*/ 6632 w 8497"/>
                <a:gd name="T101" fmla="*/ 5051 h 7037"/>
                <a:gd name="T102" fmla="*/ 6525 w 8497"/>
                <a:gd name="T103" fmla="*/ 4756 h 7037"/>
                <a:gd name="T104" fmla="*/ 6218 w 8497"/>
                <a:gd name="T105" fmla="*/ 4978 h 7037"/>
                <a:gd name="T106" fmla="*/ 5883 w 8497"/>
                <a:gd name="T107" fmla="*/ 5056 h 7037"/>
                <a:gd name="T108" fmla="*/ 5575 w 8497"/>
                <a:gd name="T109" fmla="*/ 5022 h 7037"/>
                <a:gd name="T110" fmla="*/ 5310 w 8497"/>
                <a:gd name="T111" fmla="*/ 5262 h 7037"/>
                <a:gd name="T112" fmla="*/ 5258 w 8497"/>
                <a:gd name="T113" fmla="*/ 5721 h 7037"/>
                <a:gd name="T114" fmla="*/ 4683 w 8497"/>
                <a:gd name="T115" fmla="*/ 6112 h 7037"/>
                <a:gd name="T116" fmla="*/ 4410 w 8497"/>
                <a:gd name="T117" fmla="*/ 6157 h 7037"/>
                <a:gd name="T118" fmla="*/ 4101 w 8497"/>
                <a:gd name="T119" fmla="*/ 6279 h 7037"/>
                <a:gd name="T120" fmla="*/ 3769 w 8497"/>
                <a:gd name="T121" fmla="*/ 6592 h 7037"/>
                <a:gd name="T122" fmla="*/ 3634 w 8497"/>
                <a:gd name="T123" fmla="*/ 6961 h 7037"/>
                <a:gd name="T124" fmla="*/ 3048 w 8497"/>
                <a:gd name="T125" fmla="*/ 6779 h 7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58" name="陕西"/>
            <p:cNvSpPr>
              <a:spLocks/>
            </p:cNvSpPr>
            <p:nvPr/>
          </p:nvSpPr>
          <p:spPr bwMode="auto">
            <a:xfrm>
              <a:off x="5321365" y="3657791"/>
              <a:ext cx="533406" cy="923973"/>
            </a:xfrm>
            <a:custGeom>
              <a:avLst/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62" name="重庆"/>
            <p:cNvSpPr>
              <a:spLocks/>
            </p:cNvSpPr>
            <p:nvPr/>
          </p:nvSpPr>
          <p:spPr bwMode="auto">
            <a:xfrm>
              <a:off x="5292790" y="4524612"/>
              <a:ext cx="466731" cy="457224"/>
            </a:xfrm>
            <a:custGeom>
              <a:avLst/>
              <a:gdLst>
                <a:gd name="T0" fmla="*/ 595 w 1775"/>
                <a:gd name="T1" fmla="*/ 1433 h 1753"/>
                <a:gd name="T2" fmla="*/ 546 w 1775"/>
                <a:gd name="T3" fmla="*/ 1466 h 1753"/>
                <a:gd name="T4" fmla="*/ 501 w 1775"/>
                <a:gd name="T5" fmla="*/ 1586 h 1753"/>
                <a:gd name="T6" fmla="*/ 438 w 1775"/>
                <a:gd name="T7" fmla="*/ 1581 h 1753"/>
                <a:gd name="T8" fmla="*/ 420 w 1775"/>
                <a:gd name="T9" fmla="*/ 1467 h 1753"/>
                <a:gd name="T10" fmla="*/ 411 w 1775"/>
                <a:gd name="T11" fmla="*/ 1505 h 1753"/>
                <a:gd name="T12" fmla="*/ 366 w 1775"/>
                <a:gd name="T13" fmla="*/ 1557 h 1753"/>
                <a:gd name="T14" fmla="*/ 313 w 1775"/>
                <a:gd name="T15" fmla="*/ 1467 h 1753"/>
                <a:gd name="T16" fmla="*/ 202 w 1775"/>
                <a:gd name="T17" fmla="*/ 1382 h 1753"/>
                <a:gd name="T18" fmla="*/ 115 w 1775"/>
                <a:gd name="T19" fmla="*/ 1292 h 1753"/>
                <a:gd name="T20" fmla="*/ 74 w 1775"/>
                <a:gd name="T21" fmla="*/ 1221 h 1753"/>
                <a:gd name="T22" fmla="*/ 18 w 1775"/>
                <a:gd name="T23" fmla="*/ 1127 h 1753"/>
                <a:gd name="T24" fmla="*/ 92 w 1775"/>
                <a:gd name="T25" fmla="*/ 988 h 1753"/>
                <a:gd name="T26" fmla="*/ 146 w 1775"/>
                <a:gd name="T27" fmla="*/ 910 h 1753"/>
                <a:gd name="T28" fmla="*/ 109 w 1775"/>
                <a:gd name="T29" fmla="*/ 843 h 1753"/>
                <a:gd name="T30" fmla="*/ 153 w 1775"/>
                <a:gd name="T31" fmla="*/ 754 h 1753"/>
                <a:gd name="T32" fmla="*/ 269 w 1775"/>
                <a:gd name="T33" fmla="*/ 767 h 1753"/>
                <a:gd name="T34" fmla="*/ 383 w 1775"/>
                <a:gd name="T35" fmla="*/ 825 h 1753"/>
                <a:gd name="T36" fmla="*/ 495 w 1775"/>
                <a:gd name="T37" fmla="*/ 888 h 1753"/>
                <a:gd name="T38" fmla="*/ 652 w 1775"/>
                <a:gd name="T39" fmla="*/ 868 h 1753"/>
                <a:gd name="T40" fmla="*/ 726 w 1775"/>
                <a:gd name="T41" fmla="*/ 770 h 1753"/>
                <a:gd name="T42" fmla="*/ 772 w 1775"/>
                <a:gd name="T43" fmla="*/ 624 h 1753"/>
                <a:gd name="T44" fmla="*/ 793 w 1775"/>
                <a:gd name="T45" fmla="*/ 560 h 1753"/>
                <a:gd name="T46" fmla="*/ 866 w 1775"/>
                <a:gd name="T47" fmla="*/ 561 h 1753"/>
                <a:gd name="T48" fmla="*/ 933 w 1775"/>
                <a:gd name="T49" fmla="*/ 550 h 1753"/>
                <a:gd name="T50" fmla="*/ 986 w 1775"/>
                <a:gd name="T51" fmla="*/ 458 h 1753"/>
                <a:gd name="T52" fmla="*/ 1045 w 1775"/>
                <a:gd name="T53" fmla="*/ 353 h 1753"/>
                <a:gd name="T54" fmla="*/ 1166 w 1775"/>
                <a:gd name="T55" fmla="*/ 229 h 1753"/>
                <a:gd name="T56" fmla="*/ 1140 w 1775"/>
                <a:gd name="T57" fmla="*/ 166 h 1753"/>
                <a:gd name="T58" fmla="*/ 1103 w 1775"/>
                <a:gd name="T59" fmla="*/ 52 h 1753"/>
                <a:gd name="T60" fmla="*/ 1244 w 1775"/>
                <a:gd name="T61" fmla="*/ 34 h 1753"/>
                <a:gd name="T62" fmla="*/ 1449 w 1775"/>
                <a:gd name="T63" fmla="*/ 207 h 1753"/>
                <a:gd name="T64" fmla="*/ 1605 w 1775"/>
                <a:gd name="T65" fmla="*/ 223 h 1753"/>
                <a:gd name="T66" fmla="*/ 1717 w 1775"/>
                <a:gd name="T67" fmla="*/ 330 h 1753"/>
                <a:gd name="T68" fmla="*/ 1763 w 1775"/>
                <a:gd name="T69" fmla="*/ 466 h 1753"/>
                <a:gd name="T70" fmla="*/ 1714 w 1775"/>
                <a:gd name="T71" fmla="*/ 597 h 1753"/>
                <a:gd name="T72" fmla="*/ 1562 w 1775"/>
                <a:gd name="T73" fmla="*/ 656 h 1753"/>
                <a:gd name="T74" fmla="*/ 1469 w 1775"/>
                <a:gd name="T75" fmla="*/ 732 h 1753"/>
                <a:gd name="T76" fmla="*/ 1392 w 1775"/>
                <a:gd name="T77" fmla="*/ 718 h 1753"/>
                <a:gd name="T78" fmla="*/ 1289 w 1775"/>
                <a:gd name="T79" fmla="*/ 727 h 1753"/>
                <a:gd name="T80" fmla="*/ 1207 w 1775"/>
                <a:gd name="T81" fmla="*/ 708 h 1753"/>
                <a:gd name="T82" fmla="*/ 1120 w 1775"/>
                <a:gd name="T83" fmla="*/ 794 h 1753"/>
                <a:gd name="T84" fmla="*/ 1164 w 1775"/>
                <a:gd name="T85" fmla="*/ 927 h 1753"/>
                <a:gd name="T86" fmla="*/ 1109 w 1775"/>
                <a:gd name="T87" fmla="*/ 1025 h 1753"/>
                <a:gd name="T88" fmla="*/ 1182 w 1775"/>
                <a:gd name="T89" fmla="*/ 1040 h 1753"/>
                <a:gd name="T90" fmla="*/ 1271 w 1775"/>
                <a:gd name="T91" fmla="*/ 1110 h 1753"/>
                <a:gd name="T92" fmla="*/ 1309 w 1775"/>
                <a:gd name="T93" fmla="*/ 1230 h 1753"/>
                <a:gd name="T94" fmla="*/ 1372 w 1775"/>
                <a:gd name="T95" fmla="*/ 1229 h 1753"/>
                <a:gd name="T96" fmla="*/ 1453 w 1775"/>
                <a:gd name="T97" fmla="*/ 1374 h 1753"/>
                <a:gd name="T98" fmla="*/ 1449 w 1775"/>
                <a:gd name="T99" fmla="*/ 1519 h 1753"/>
                <a:gd name="T100" fmla="*/ 1421 w 1775"/>
                <a:gd name="T101" fmla="*/ 1565 h 1753"/>
                <a:gd name="T102" fmla="*/ 1385 w 1775"/>
                <a:gd name="T103" fmla="*/ 1694 h 1753"/>
                <a:gd name="T104" fmla="*/ 1302 w 1775"/>
                <a:gd name="T105" fmla="*/ 1732 h 1753"/>
                <a:gd name="T106" fmla="*/ 1250 w 1775"/>
                <a:gd name="T107" fmla="*/ 1641 h 1753"/>
                <a:gd name="T108" fmla="*/ 1195 w 1775"/>
                <a:gd name="T109" fmla="*/ 1691 h 1753"/>
                <a:gd name="T110" fmla="*/ 1189 w 1775"/>
                <a:gd name="T111" fmla="*/ 1563 h 1753"/>
                <a:gd name="T112" fmla="*/ 1102 w 1775"/>
                <a:gd name="T113" fmla="*/ 1488 h 1753"/>
                <a:gd name="T114" fmla="*/ 1022 w 1775"/>
                <a:gd name="T115" fmla="*/ 1362 h 1753"/>
                <a:gd name="T116" fmla="*/ 885 w 1775"/>
                <a:gd name="T117" fmla="*/ 1315 h 1753"/>
                <a:gd name="T118" fmla="*/ 792 w 1775"/>
                <a:gd name="T119" fmla="*/ 1302 h 1753"/>
                <a:gd name="T120" fmla="*/ 764 w 1775"/>
                <a:gd name="T121" fmla="*/ 1418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63" name="广西"/>
            <p:cNvSpPr>
              <a:spLocks/>
            </p:cNvSpPr>
            <p:nvPr/>
          </p:nvSpPr>
          <p:spPr bwMode="auto">
            <a:xfrm>
              <a:off x="5168963" y="5191396"/>
              <a:ext cx="790585" cy="571530"/>
            </a:xfrm>
            <a:custGeom>
              <a:avLst/>
              <a:gdLst>
                <a:gd name="T0" fmla="*/ 1018 w 2980"/>
                <a:gd name="T1" fmla="*/ 1986 h 2145"/>
                <a:gd name="T2" fmla="*/ 879 w 2980"/>
                <a:gd name="T3" fmla="*/ 1879 h 2145"/>
                <a:gd name="T4" fmla="*/ 786 w 2980"/>
                <a:gd name="T5" fmla="*/ 1722 h 2145"/>
                <a:gd name="T6" fmla="*/ 867 w 2980"/>
                <a:gd name="T7" fmla="*/ 1563 h 2145"/>
                <a:gd name="T8" fmla="*/ 768 w 2980"/>
                <a:gd name="T9" fmla="*/ 1472 h 2145"/>
                <a:gd name="T10" fmla="*/ 558 w 2980"/>
                <a:gd name="T11" fmla="*/ 1450 h 2145"/>
                <a:gd name="T12" fmla="*/ 427 w 2980"/>
                <a:gd name="T13" fmla="*/ 1403 h 2145"/>
                <a:gd name="T14" fmla="*/ 413 w 2980"/>
                <a:gd name="T15" fmla="*/ 1291 h 2145"/>
                <a:gd name="T16" fmla="*/ 499 w 2980"/>
                <a:gd name="T17" fmla="*/ 1229 h 2145"/>
                <a:gd name="T18" fmla="*/ 602 w 2980"/>
                <a:gd name="T19" fmla="*/ 1225 h 2145"/>
                <a:gd name="T20" fmla="*/ 617 w 2980"/>
                <a:gd name="T21" fmla="*/ 976 h 2145"/>
                <a:gd name="T22" fmla="*/ 500 w 2980"/>
                <a:gd name="T23" fmla="*/ 983 h 2145"/>
                <a:gd name="T24" fmla="*/ 408 w 2980"/>
                <a:gd name="T25" fmla="*/ 940 h 2145"/>
                <a:gd name="T26" fmla="*/ 340 w 2980"/>
                <a:gd name="T27" fmla="*/ 955 h 2145"/>
                <a:gd name="T28" fmla="*/ 269 w 2980"/>
                <a:gd name="T29" fmla="*/ 871 h 2145"/>
                <a:gd name="T30" fmla="*/ 112 w 2980"/>
                <a:gd name="T31" fmla="*/ 783 h 2145"/>
                <a:gd name="T32" fmla="*/ 19 w 2980"/>
                <a:gd name="T33" fmla="*/ 776 h 2145"/>
                <a:gd name="T34" fmla="*/ 86 w 2980"/>
                <a:gd name="T35" fmla="*/ 708 h 2145"/>
                <a:gd name="T36" fmla="*/ 220 w 2980"/>
                <a:gd name="T37" fmla="*/ 624 h 2145"/>
                <a:gd name="T38" fmla="*/ 353 w 2980"/>
                <a:gd name="T39" fmla="*/ 589 h 2145"/>
                <a:gd name="T40" fmla="*/ 491 w 2980"/>
                <a:gd name="T41" fmla="*/ 669 h 2145"/>
                <a:gd name="T42" fmla="*/ 641 w 2980"/>
                <a:gd name="T43" fmla="*/ 694 h 2145"/>
                <a:gd name="T44" fmla="*/ 757 w 2980"/>
                <a:gd name="T45" fmla="*/ 584 h 2145"/>
                <a:gd name="T46" fmla="*/ 980 w 2980"/>
                <a:gd name="T47" fmla="*/ 480 h 2145"/>
                <a:gd name="T48" fmla="*/ 1012 w 2980"/>
                <a:gd name="T49" fmla="*/ 374 h 2145"/>
                <a:gd name="T50" fmla="*/ 1129 w 2980"/>
                <a:gd name="T51" fmla="*/ 416 h 2145"/>
                <a:gd name="T52" fmla="*/ 1255 w 2980"/>
                <a:gd name="T53" fmla="*/ 458 h 2145"/>
                <a:gd name="T54" fmla="*/ 1328 w 2980"/>
                <a:gd name="T55" fmla="*/ 538 h 2145"/>
                <a:gd name="T56" fmla="*/ 1471 w 2980"/>
                <a:gd name="T57" fmla="*/ 401 h 2145"/>
                <a:gd name="T58" fmla="*/ 1613 w 2980"/>
                <a:gd name="T59" fmla="*/ 444 h 2145"/>
                <a:gd name="T60" fmla="*/ 1670 w 2980"/>
                <a:gd name="T61" fmla="*/ 331 h 2145"/>
                <a:gd name="T62" fmla="*/ 1796 w 2980"/>
                <a:gd name="T63" fmla="*/ 346 h 2145"/>
                <a:gd name="T64" fmla="*/ 1784 w 2980"/>
                <a:gd name="T65" fmla="*/ 261 h 2145"/>
                <a:gd name="T66" fmla="*/ 1935 w 2980"/>
                <a:gd name="T67" fmla="*/ 224 h 2145"/>
                <a:gd name="T68" fmla="*/ 2060 w 2980"/>
                <a:gd name="T69" fmla="*/ 189 h 2145"/>
                <a:gd name="T70" fmla="*/ 2121 w 2980"/>
                <a:gd name="T71" fmla="*/ 149 h 2145"/>
                <a:gd name="T72" fmla="*/ 2240 w 2980"/>
                <a:gd name="T73" fmla="*/ 155 h 2145"/>
                <a:gd name="T74" fmla="*/ 2370 w 2980"/>
                <a:gd name="T75" fmla="*/ 78 h 2145"/>
                <a:gd name="T76" fmla="*/ 2533 w 2980"/>
                <a:gd name="T77" fmla="*/ 1 h 2145"/>
                <a:gd name="T78" fmla="*/ 2634 w 2980"/>
                <a:gd name="T79" fmla="*/ 171 h 2145"/>
                <a:gd name="T80" fmla="*/ 2735 w 2980"/>
                <a:gd name="T81" fmla="*/ 231 h 2145"/>
                <a:gd name="T82" fmla="*/ 2668 w 2980"/>
                <a:gd name="T83" fmla="*/ 413 h 2145"/>
                <a:gd name="T84" fmla="*/ 2569 w 2980"/>
                <a:gd name="T85" fmla="*/ 637 h 2145"/>
                <a:gd name="T86" fmla="*/ 2713 w 2980"/>
                <a:gd name="T87" fmla="*/ 544 h 2145"/>
                <a:gd name="T88" fmla="*/ 2739 w 2980"/>
                <a:gd name="T89" fmla="*/ 734 h 2145"/>
                <a:gd name="T90" fmla="*/ 2961 w 2980"/>
                <a:gd name="T91" fmla="*/ 705 h 2145"/>
                <a:gd name="T92" fmla="*/ 2959 w 2980"/>
                <a:gd name="T93" fmla="*/ 903 h 2145"/>
                <a:gd name="T94" fmla="*/ 2897 w 2980"/>
                <a:gd name="T95" fmla="*/ 1092 h 2145"/>
                <a:gd name="T96" fmla="*/ 2752 w 2980"/>
                <a:gd name="T97" fmla="*/ 1239 h 2145"/>
                <a:gd name="T98" fmla="*/ 2676 w 2980"/>
                <a:gd name="T99" fmla="*/ 1546 h 2145"/>
                <a:gd name="T100" fmla="*/ 2500 w 2980"/>
                <a:gd name="T101" fmla="*/ 1644 h 2145"/>
                <a:gd name="T102" fmla="*/ 2481 w 2980"/>
                <a:gd name="T103" fmla="*/ 1772 h 2145"/>
                <a:gd name="T104" fmla="*/ 2335 w 2980"/>
                <a:gd name="T105" fmla="*/ 1809 h 2145"/>
                <a:gd name="T106" fmla="*/ 2278 w 2980"/>
                <a:gd name="T107" fmla="*/ 1928 h 2145"/>
                <a:gd name="T108" fmla="*/ 2137 w 2980"/>
                <a:gd name="T109" fmla="*/ 2010 h 2145"/>
                <a:gd name="T110" fmla="*/ 2004 w 2980"/>
                <a:gd name="T111" fmla="*/ 2068 h 2145"/>
                <a:gd name="T112" fmla="*/ 1953 w 2980"/>
                <a:gd name="T113" fmla="*/ 2042 h 2145"/>
                <a:gd name="T114" fmla="*/ 1857 w 2980"/>
                <a:gd name="T115" fmla="*/ 2112 h 2145"/>
                <a:gd name="T116" fmla="*/ 1733 w 2980"/>
                <a:gd name="T117" fmla="*/ 2048 h 2145"/>
                <a:gd name="T118" fmla="*/ 1608 w 2980"/>
                <a:gd name="T119" fmla="*/ 2002 h 2145"/>
                <a:gd name="T120" fmla="*/ 1566 w 2980"/>
                <a:gd name="T121" fmla="*/ 2055 h 2145"/>
                <a:gd name="T122" fmla="*/ 1211 w 2980"/>
                <a:gd name="T123" fmla="*/ 204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64" name="云南"/>
            <p:cNvSpPr>
              <a:spLocks/>
            </p:cNvSpPr>
            <p:nvPr/>
          </p:nvSpPr>
          <p:spPr bwMode="auto">
            <a:xfrm>
              <a:off x="4435529" y="4800851"/>
              <a:ext cx="904887" cy="952550"/>
            </a:xfrm>
            <a:custGeom>
              <a:avLst/>
              <a:gdLst>
                <a:gd name="T0" fmla="*/ 748 w 3417"/>
                <a:gd name="T1" fmla="*/ 167 h 3582"/>
                <a:gd name="T2" fmla="*/ 679 w 3417"/>
                <a:gd name="T3" fmla="*/ 344 h 3582"/>
                <a:gd name="T4" fmla="*/ 525 w 3417"/>
                <a:gd name="T5" fmla="*/ 338 h 3582"/>
                <a:gd name="T6" fmla="*/ 466 w 3417"/>
                <a:gd name="T7" fmla="*/ 635 h 3582"/>
                <a:gd name="T8" fmla="*/ 621 w 3417"/>
                <a:gd name="T9" fmla="*/ 787 h 3582"/>
                <a:gd name="T10" fmla="*/ 557 w 3417"/>
                <a:gd name="T11" fmla="*/ 1327 h 3582"/>
                <a:gd name="T12" fmla="*/ 437 w 3417"/>
                <a:gd name="T13" fmla="*/ 1491 h 3582"/>
                <a:gd name="T14" fmla="*/ 244 w 3417"/>
                <a:gd name="T15" fmla="*/ 1657 h 3582"/>
                <a:gd name="T16" fmla="*/ 117 w 3417"/>
                <a:gd name="T17" fmla="*/ 1845 h 3582"/>
                <a:gd name="T18" fmla="*/ 75 w 3417"/>
                <a:gd name="T19" fmla="*/ 2079 h 3582"/>
                <a:gd name="T20" fmla="*/ 265 w 3417"/>
                <a:gd name="T21" fmla="*/ 2183 h 3582"/>
                <a:gd name="T22" fmla="*/ 469 w 3417"/>
                <a:gd name="T23" fmla="*/ 2250 h 3582"/>
                <a:gd name="T24" fmla="*/ 503 w 3417"/>
                <a:gd name="T25" fmla="*/ 2540 h 3582"/>
                <a:gd name="T26" fmla="*/ 678 w 3417"/>
                <a:gd name="T27" fmla="*/ 2653 h 3582"/>
                <a:gd name="T28" fmla="*/ 635 w 3417"/>
                <a:gd name="T29" fmla="*/ 2829 h 3582"/>
                <a:gd name="T30" fmla="*/ 705 w 3417"/>
                <a:gd name="T31" fmla="*/ 3092 h 3582"/>
                <a:gd name="T32" fmla="*/ 848 w 3417"/>
                <a:gd name="T33" fmla="*/ 3240 h 3582"/>
                <a:gd name="T34" fmla="*/ 957 w 3417"/>
                <a:gd name="T35" fmla="*/ 3387 h 3582"/>
                <a:gd name="T36" fmla="*/ 1268 w 3417"/>
                <a:gd name="T37" fmla="*/ 3316 h 3582"/>
                <a:gd name="T38" fmla="*/ 1355 w 3417"/>
                <a:gd name="T39" fmla="*/ 3508 h 3582"/>
                <a:gd name="T40" fmla="*/ 1590 w 3417"/>
                <a:gd name="T41" fmla="*/ 3549 h 3582"/>
                <a:gd name="T42" fmla="*/ 1580 w 3417"/>
                <a:gd name="T43" fmla="*/ 3290 h 3582"/>
                <a:gd name="T44" fmla="*/ 1613 w 3417"/>
                <a:gd name="T45" fmla="*/ 3009 h 3582"/>
                <a:gd name="T46" fmla="*/ 1836 w 3417"/>
                <a:gd name="T47" fmla="*/ 2998 h 3582"/>
                <a:gd name="T48" fmla="*/ 2064 w 3417"/>
                <a:gd name="T49" fmla="*/ 3036 h 3582"/>
                <a:gd name="T50" fmla="*/ 2289 w 3417"/>
                <a:gd name="T51" fmla="*/ 2985 h 3582"/>
                <a:gd name="T52" fmla="*/ 2513 w 3417"/>
                <a:gd name="T53" fmla="*/ 3069 h 3582"/>
                <a:gd name="T54" fmla="*/ 2668 w 3417"/>
                <a:gd name="T55" fmla="*/ 2985 h 3582"/>
                <a:gd name="T56" fmla="*/ 2896 w 3417"/>
                <a:gd name="T57" fmla="*/ 2809 h 3582"/>
                <a:gd name="T58" fmla="*/ 3109 w 3417"/>
                <a:gd name="T59" fmla="*/ 2790 h 3582"/>
                <a:gd name="T60" fmla="*/ 3287 w 3417"/>
                <a:gd name="T61" fmla="*/ 2667 h 3582"/>
                <a:gd name="T62" fmla="*/ 3360 w 3417"/>
                <a:gd name="T63" fmla="*/ 2413 h 3582"/>
                <a:gd name="T64" fmla="*/ 3170 w 3417"/>
                <a:gd name="T65" fmla="*/ 2399 h 3582"/>
                <a:gd name="T66" fmla="*/ 3041 w 3417"/>
                <a:gd name="T67" fmla="*/ 2373 h 3582"/>
                <a:gd name="T68" fmla="*/ 2824 w 3417"/>
                <a:gd name="T69" fmla="*/ 2294 h 3582"/>
                <a:gd name="T70" fmla="*/ 2841 w 3417"/>
                <a:gd name="T71" fmla="*/ 1988 h 3582"/>
                <a:gd name="T72" fmla="*/ 2819 w 3417"/>
                <a:gd name="T73" fmla="*/ 1847 h 3582"/>
                <a:gd name="T74" fmla="*/ 2739 w 3417"/>
                <a:gd name="T75" fmla="*/ 1674 h 3582"/>
                <a:gd name="T76" fmla="*/ 2840 w 3417"/>
                <a:gd name="T77" fmla="*/ 1326 h 3582"/>
                <a:gd name="T78" fmla="*/ 2523 w 3417"/>
                <a:gd name="T79" fmla="*/ 1296 h 3582"/>
                <a:gd name="T80" fmla="*/ 2496 w 3417"/>
                <a:gd name="T81" fmla="*/ 1087 h 3582"/>
                <a:gd name="T82" fmla="*/ 2713 w 3417"/>
                <a:gd name="T83" fmla="*/ 1013 h 3582"/>
                <a:gd name="T84" fmla="*/ 2965 w 3417"/>
                <a:gd name="T85" fmla="*/ 1022 h 3582"/>
                <a:gd name="T86" fmla="*/ 3136 w 3417"/>
                <a:gd name="T87" fmla="*/ 817 h 3582"/>
                <a:gd name="T88" fmla="*/ 3072 w 3417"/>
                <a:gd name="T89" fmla="*/ 675 h 3582"/>
                <a:gd name="T90" fmla="*/ 2787 w 3417"/>
                <a:gd name="T91" fmla="*/ 671 h 3582"/>
                <a:gd name="T92" fmla="*/ 2759 w 3417"/>
                <a:gd name="T93" fmla="*/ 542 h 3582"/>
                <a:gd name="T94" fmla="*/ 2639 w 3417"/>
                <a:gd name="T95" fmla="*/ 419 h 3582"/>
                <a:gd name="T96" fmla="*/ 2511 w 3417"/>
                <a:gd name="T97" fmla="*/ 566 h 3582"/>
                <a:gd name="T98" fmla="*/ 2306 w 3417"/>
                <a:gd name="T99" fmla="*/ 913 h 3582"/>
                <a:gd name="T100" fmla="*/ 2213 w 3417"/>
                <a:gd name="T101" fmla="*/ 1152 h 3582"/>
                <a:gd name="T102" fmla="*/ 2184 w 3417"/>
                <a:gd name="T103" fmla="*/ 1383 h 3582"/>
                <a:gd name="T104" fmla="*/ 1934 w 3417"/>
                <a:gd name="T105" fmla="*/ 1416 h 3582"/>
                <a:gd name="T106" fmla="*/ 1685 w 3417"/>
                <a:gd name="T107" fmla="*/ 1404 h 3582"/>
                <a:gd name="T108" fmla="*/ 1619 w 3417"/>
                <a:gd name="T109" fmla="*/ 1254 h 3582"/>
                <a:gd name="T110" fmla="*/ 1619 w 3417"/>
                <a:gd name="T111" fmla="*/ 1116 h 3582"/>
                <a:gd name="T112" fmla="*/ 1502 w 3417"/>
                <a:gd name="T113" fmla="*/ 912 h 3582"/>
                <a:gd name="T114" fmla="*/ 1353 w 3417"/>
                <a:gd name="T115" fmla="*/ 650 h 3582"/>
                <a:gd name="T116" fmla="*/ 1215 w 3417"/>
                <a:gd name="T117" fmla="*/ 634 h 3582"/>
                <a:gd name="T118" fmla="*/ 1205 w 3417"/>
                <a:gd name="T119" fmla="*/ 427 h 3582"/>
                <a:gd name="T120" fmla="*/ 1075 w 3417"/>
                <a:gd name="T121" fmla="*/ 193 h 3582"/>
                <a:gd name="T122" fmla="*/ 929 w 3417"/>
                <a:gd name="T123" fmla="*/ 344 h 3582"/>
                <a:gd name="T124" fmla="*/ 844 w 3417"/>
                <a:gd name="T125" fmla="*/ 233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65" name="青海"/>
            <p:cNvSpPr>
              <a:spLocks/>
            </p:cNvSpPr>
            <p:nvPr/>
          </p:nvSpPr>
          <p:spPr bwMode="auto">
            <a:xfrm>
              <a:off x="3854497" y="3581587"/>
              <a:ext cx="1257316" cy="914448"/>
            </a:xfrm>
            <a:custGeom>
              <a:avLst/>
              <a:gdLst>
                <a:gd name="T0" fmla="*/ 4484 w 4767"/>
                <a:gd name="T1" fmla="*/ 1080 h 3475"/>
                <a:gd name="T2" fmla="*/ 4267 w 4767"/>
                <a:gd name="T3" fmla="*/ 940 h 3475"/>
                <a:gd name="T4" fmla="*/ 3970 w 4767"/>
                <a:gd name="T5" fmla="*/ 724 h 3475"/>
                <a:gd name="T6" fmla="*/ 3855 w 4767"/>
                <a:gd name="T7" fmla="*/ 686 h 3475"/>
                <a:gd name="T8" fmla="*/ 3520 w 4767"/>
                <a:gd name="T9" fmla="*/ 407 h 3475"/>
                <a:gd name="T10" fmla="*/ 3316 w 4767"/>
                <a:gd name="T11" fmla="*/ 341 h 3475"/>
                <a:gd name="T12" fmla="*/ 3107 w 4767"/>
                <a:gd name="T13" fmla="*/ 338 h 3475"/>
                <a:gd name="T14" fmla="*/ 2841 w 4767"/>
                <a:gd name="T15" fmla="*/ 214 h 3475"/>
                <a:gd name="T16" fmla="*/ 2741 w 4767"/>
                <a:gd name="T17" fmla="*/ 462 h 3475"/>
                <a:gd name="T18" fmla="*/ 2572 w 4767"/>
                <a:gd name="T19" fmla="*/ 613 h 3475"/>
                <a:gd name="T20" fmla="*/ 2258 w 4767"/>
                <a:gd name="T21" fmla="*/ 510 h 3475"/>
                <a:gd name="T22" fmla="*/ 1977 w 4767"/>
                <a:gd name="T23" fmla="*/ 266 h 3475"/>
                <a:gd name="T24" fmla="*/ 1714 w 4767"/>
                <a:gd name="T25" fmla="*/ 140 h 3475"/>
                <a:gd name="T26" fmla="*/ 1379 w 4767"/>
                <a:gd name="T27" fmla="*/ 13 h 3475"/>
                <a:gd name="T28" fmla="*/ 995 w 4767"/>
                <a:gd name="T29" fmla="*/ 77 h 3475"/>
                <a:gd name="T30" fmla="*/ 575 w 4767"/>
                <a:gd name="T31" fmla="*/ 226 h 3475"/>
                <a:gd name="T32" fmla="*/ 747 w 4767"/>
                <a:gd name="T33" fmla="*/ 602 h 3475"/>
                <a:gd name="T34" fmla="*/ 637 w 4767"/>
                <a:gd name="T35" fmla="*/ 872 h 3475"/>
                <a:gd name="T36" fmla="*/ 684 w 4767"/>
                <a:gd name="T37" fmla="*/ 1099 h 3475"/>
                <a:gd name="T38" fmla="*/ 620 w 4767"/>
                <a:gd name="T39" fmla="*/ 1228 h 3475"/>
                <a:gd name="T40" fmla="*/ 297 w 4767"/>
                <a:gd name="T41" fmla="*/ 1142 h 3475"/>
                <a:gd name="T42" fmla="*/ 151 w 4767"/>
                <a:gd name="T43" fmla="*/ 1229 h 3475"/>
                <a:gd name="T44" fmla="*/ 160 w 4767"/>
                <a:gd name="T45" fmla="*/ 1402 h 3475"/>
                <a:gd name="T46" fmla="*/ 48 w 4767"/>
                <a:gd name="T47" fmla="*/ 1621 h 3475"/>
                <a:gd name="T48" fmla="*/ 102 w 4767"/>
                <a:gd name="T49" fmla="*/ 1783 h 3475"/>
                <a:gd name="T50" fmla="*/ 25 w 4767"/>
                <a:gd name="T51" fmla="*/ 2058 h 3475"/>
                <a:gd name="T52" fmla="*/ 154 w 4767"/>
                <a:gd name="T53" fmla="*/ 2283 h 3475"/>
                <a:gd name="T54" fmla="*/ 349 w 4767"/>
                <a:gd name="T55" fmla="*/ 2480 h 3475"/>
                <a:gd name="T56" fmla="*/ 535 w 4767"/>
                <a:gd name="T57" fmla="*/ 2458 h 3475"/>
                <a:gd name="T58" fmla="*/ 805 w 4767"/>
                <a:gd name="T59" fmla="*/ 2695 h 3475"/>
                <a:gd name="T60" fmla="*/ 1068 w 4767"/>
                <a:gd name="T61" fmla="*/ 2800 h 3475"/>
                <a:gd name="T62" fmla="*/ 1293 w 4767"/>
                <a:gd name="T63" fmla="*/ 2908 h 3475"/>
                <a:gd name="T64" fmla="*/ 1575 w 4767"/>
                <a:gd name="T65" fmla="*/ 2940 h 3475"/>
                <a:gd name="T66" fmla="*/ 1799 w 4767"/>
                <a:gd name="T67" fmla="*/ 3128 h 3475"/>
                <a:gd name="T68" fmla="*/ 1898 w 4767"/>
                <a:gd name="T69" fmla="*/ 3362 h 3475"/>
                <a:gd name="T70" fmla="*/ 2118 w 4767"/>
                <a:gd name="T71" fmla="*/ 3459 h 3475"/>
                <a:gd name="T72" fmla="*/ 2153 w 4767"/>
                <a:gd name="T73" fmla="*/ 3342 h 3475"/>
                <a:gd name="T74" fmla="*/ 2363 w 4767"/>
                <a:gd name="T75" fmla="*/ 3450 h 3475"/>
                <a:gd name="T76" fmla="*/ 2490 w 4767"/>
                <a:gd name="T77" fmla="*/ 3308 h 3475"/>
                <a:gd name="T78" fmla="*/ 2607 w 4767"/>
                <a:gd name="T79" fmla="*/ 3183 h 3475"/>
                <a:gd name="T80" fmla="*/ 2667 w 4767"/>
                <a:gd name="T81" fmla="*/ 3041 h 3475"/>
                <a:gd name="T82" fmla="*/ 2714 w 4767"/>
                <a:gd name="T83" fmla="*/ 2824 h 3475"/>
                <a:gd name="T84" fmla="*/ 2705 w 4767"/>
                <a:gd name="T85" fmla="*/ 2666 h 3475"/>
                <a:gd name="T86" fmla="*/ 2815 w 4767"/>
                <a:gd name="T87" fmla="*/ 2484 h 3475"/>
                <a:gd name="T88" fmla="*/ 3033 w 4767"/>
                <a:gd name="T89" fmla="*/ 2568 h 3475"/>
                <a:gd name="T90" fmla="*/ 3163 w 4767"/>
                <a:gd name="T91" fmla="*/ 2858 h 3475"/>
                <a:gd name="T92" fmla="*/ 3390 w 4767"/>
                <a:gd name="T93" fmla="*/ 3058 h 3475"/>
                <a:gd name="T94" fmla="*/ 3562 w 4767"/>
                <a:gd name="T95" fmla="*/ 3006 h 3475"/>
                <a:gd name="T96" fmla="*/ 3656 w 4767"/>
                <a:gd name="T97" fmla="*/ 3139 h 3475"/>
                <a:gd name="T98" fmla="*/ 3791 w 4767"/>
                <a:gd name="T99" fmla="*/ 3233 h 3475"/>
                <a:gd name="T100" fmla="*/ 3971 w 4767"/>
                <a:gd name="T101" fmla="*/ 3197 h 3475"/>
                <a:gd name="T102" fmla="*/ 4081 w 4767"/>
                <a:gd name="T103" fmla="*/ 2974 h 3475"/>
                <a:gd name="T104" fmla="*/ 4211 w 4767"/>
                <a:gd name="T105" fmla="*/ 2888 h 3475"/>
                <a:gd name="T106" fmla="*/ 4101 w 4767"/>
                <a:gd name="T107" fmla="*/ 2763 h 3475"/>
                <a:gd name="T108" fmla="*/ 3917 w 4767"/>
                <a:gd name="T109" fmla="*/ 2548 h 3475"/>
                <a:gd name="T110" fmla="*/ 4074 w 4767"/>
                <a:gd name="T111" fmla="*/ 2490 h 3475"/>
                <a:gd name="T112" fmla="*/ 4310 w 4767"/>
                <a:gd name="T113" fmla="*/ 2584 h 3475"/>
                <a:gd name="T114" fmla="*/ 4414 w 4767"/>
                <a:gd name="T115" fmla="*/ 2449 h 3475"/>
                <a:gd name="T116" fmla="*/ 4499 w 4767"/>
                <a:gd name="T117" fmla="*/ 2126 h 3475"/>
                <a:gd name="T118" fmla="*/ 4622 w 4767"/>
                <a:gd name="T119" fmla="*/ 1986 h 3475"/>
                <a:gd name="T120" fmla="*/ 4720 w 4767"/>
                <a:gd name="T121" fmla="*/ 1784 h 3475"/>
                <a:gd name="T122" fmla="*/ 4623 w 4767"/>
                <a:gd name="T123" fmla="*/ 1483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67" name="西藏"/>
            <p:cNvSpPr>
              <a:spLocks/>
            </p:cNvSpPr>
            <p:nvPr/>
          </p:nvSpPr>
          <p:spPr bwMode="auto">
            <a:xfrm>
              <a:off x="2778159" y="3743521"/>
              <a:ext cx="1895498" cy="1247841"/>
            </a:xfrm>
            <a:custGeom>
              <a:avLst/>
              <a:gdLst>
                <a:gd name="T0" fmla="*/ 7031 w 7150"/>
                <a:gd name="T1" fmla="*/ 2898 h 4733"/>
                <a:gd name="T2" fmla="*/ 7084 w 7150"/>
                <a:gd name="T3" fmla="*/ 3189 h 4733"/>
                <a:gd name="T4" fmla="*/ 7132 w 7150"/>
                <a:gd name="T5" fmla="*/ 3593 h 4733"/>
                <a:gd name="T6" fmla="*/ 7083 w 7150"/>
                <a:gd name="T7" fmla="*/ 4058 h 4733"/>
                <a:gd name="T8" fmla="*/ 6950 w 7150"/>
                <a:gd name="T9" fmla="*/ 4115 h 4733"/>
                <a:gd name="T10" fmla="*/ 6864 w 7150"/>
                <a:gd name="T11" fmla="*/ 4456 h 4733"/>
                <a:gd name="T12" fmla="*/ 6653 w 7150"/>
                <a:gd name="T13" fmla="*/ 4387 h 4733"/>
                <a:gd name="T14" fmla="*/ 6435 w 7150"/>
                <a:gd name="T15" fmla="*/ 4373 h 4733"/>
                <a:gd name="T16" fmla="*/ 6285 w 7150"/>
                <a:gd name="T17" fmla="*/ 4528 h 4733"/>
                <a:gd name="T18" fmla="*/ 5894 w 7150"/>
                <a:gd name="T19" fmla="*/ 4318 h 4733"/>
                <a:gd name="T20" fmla="*/ 5095 w 7150"/>
                <a:gd name="T21" fmla="*/ 4600 h 4733"/>
                <a:gd name="T22" fmla="*/ 4581 w 7150"/>
                <a:gd name="T23" fmla="*/ 4667 h 4733"/>
                <a:gd name="T24" fmla="*/ 4323 w 7150"/>
                <a:gd name="T25" fmla="*/ 4387 h 4733"/>
                <a:gd name="T26" fmla="*/ 4127 w 7150"/>
                <a:gd name="T27" fmla="*/ 4124 h 4733"/>
                <a:gd name="T28" fmla="*/ 3734 w 7150"/>
                <a:gd name="T29" fmla="*/ 3951 h 4733"/>
                <a:gd name="T30" fmla="*/ 3334 w 7150"/>
                <a:gd name="T31" fmla="*/ 4075 h 4733"/>
                <a:gd name="T32" fmla="*/ 3190 w 7150"/>
                <a:gd name="T33" fmla="*/ 4078 h 4733"/>
                <a:gd name="T34" fmla="*/ 2955 w 7150"/>
                <a:gd name="T35" fmla="*/ 3920 h 4733"/>
                <a:gd name="T36" fmla="*/ 2594 w 7150"/>
                <a:gd name="T37" fmla="*/ 3863 h 4733"/>
                <a:gd name="T38" fmla="*/ 2351 w 7150"/>
                <a:gd name="T39" fmla="*/ 3763 h 4733"/>
                <a:gd name="T40" fmla="*/ 2160 w 7150"/>
                <a:gd name="T41" fmla="*/ 3684 h 4733"/>
                <a:gd name="T42" fmla="*/ 1969 w 7150"/>
                <a:gd name="T43" fmla="*/ 3499 h 4733"/>
                <a:gd name="T44" fmla="*/ 1780 w 7150"/>
                <a:gd name="T45" fmla="*/ 3293 h 4733"/>
                <a:gd name="T46" fmla="*/ 1629 w 7150"/>
                <a:gd name="T47" fmla="*/ 2969 h 4733"/>
                <a:gd name="T48" fmla="*/ 1363 w 7150"/>
                <a:gd name="T49" fmla="*/ 2779 h 4733"/>
                <a:gd name="T50" fmla="*/ 1145 w 7150"/>
                <a:gd name="T51" fmla="*/ 2528 h 4733"/>
                <a:gd name="T52" fmla="*/ 887 w 7150"/>
                <a:gd name="T53" fmla="*/ 2246 h 4733"/>
                <a:gd name="T54" fmla="*/ 664 w 7150"/>
                <a:gd name="T55" fmla="*/ 2360 h 4733"/>
                <a:gd name="T56" fmla="*/ 352 w 7150"/>
                <a:gd name="T57" fmla="*/ 1998 h 4733"/>
                <a:gd name="T58" fmla="*/ 125 w 7150"/>
                <a:gd name="T59" fmla="*/ 1758 h 4733"/>
                <a:gd name="T60" fmla="*/ 23 w 7150"/>
                <a:gd name="T61" fmla="*/ 1458 h 4733"/>
                <a:gd name="T62" fmla="*/ 27 w 7150"/>
                <a:gd name="T63" fmla="*/ 1129 h 4733"/>
                <a:gd name="T64" fmla="*/ 224 w 7150"/>
                <a:gd name="T65" fmla="*/ 1144 h 4733"/>
                <a:gd name="T66" fmla="*/ 359 w 7150"/>
                <a:gd name="T67" fmla="*/ 803 h 4733"/>
                <a:gd name="T68" fmla="*/ 437 w 7150"/>
                <a:gd name="T69" fmla="*/ 372 h 4733"/>
                <a:gd name="T70" fmla="*/ 787 w 7150"/>
                <a:gd name="T71" fmla="*/ 344 h 4733"/>
                <a:gd name="T72" fmla="*/ 1055 w 7150"/>
                <a:gd name="T73" fmla="*/ 24 h 4733"/>
                <a:gd name="T74" fmla="*/ 1310 w 7150"/>
                <a:gd name="T75" fmla="*/ 95 h 4733"/>
                <a:gd name="T76" fmla="*/ 1717 w 7150"/>
                <a:gd name="T77" fmla="*/ 148 h 4733"/>
                <a:gd name="T78" fmla="*/ 1955 w 7150"/>
                <a:gd name="T79" fmla="*/ 233 h 4733"/>
                <a:gd name="T80" fmla="*/ 2298 w 7150"/>
                <a:gd name="T81" fmla="*/ 363 h 4733"/>
                <a:gd name="T82" fmla="*/ 2787 w 7150"/>
                <a:gd name="T83" fmla="*/ 352 h 4733"/>
                <a:gd name="T84" fmla="*/ 3146 w 7150"/>
                <a:gd name="T85" fmla="*/ 232 h 4733"/>
                <a:gd name="T86" fmla="*/ 3464 w 7150"/>
                <a:gd name="T87" fmla="*/ 224 h 4733"/>
                <a:gd name="T88" fmla="*/ 3869 w 7150"/>
                <a:gd name="T89" fmla="*/ 266 h 4733"/>
                <a:gd name="T90" fmla="*/ 4125 w 7150"/>
                <a:gd name="T91" fmla="*/ 413 h 4733"/>
                <a:gd name="T92" fmla="*/ 4261 w 7150"/>
                <a:gd name="T93" fmla="*/ 634 h 4733"/>
                <a:gd name="T94" fmla="*/ 4122 w 7150"/>
                <a:gd name="T95" fmla="*/ 857 h 4733"/>
                <a:gd name="T96" fmla="*/ 4192 w 7150"/>
                <a:gd name="T97" fmla="*/ 1090 h 4733"/>
                <a:gd name="T98" fmla="*/ 4111 w 7150"/>
                <a:gd name="T99" fmla="*/ 1367 h 4733"/>
                <a:gd name="T100" fmla="*/ 4156 w 7150"/>
                <a:gd name="T101" fmla="*/ 1628 h 4733"/>
                <a:gd name="T102" fmla="*/ 4388 w 7150"/>
                <a:gd name="T103" fmla="*/ 1878 h 4733"/>
                <a:gd name="T104" fmla="*/ 4596 w 7150"/>
                <a:gd name="T105" fmla="*/ 1882 h 4733"/>
                <a:gd name="T106" fmla="*/ 4870 w 7150"/>
                <a:gd name="T107" fmla="*/ 2140 h 4733"/>
                <a:gd name="T108" fmla="*/ 5218 w 7150"/>
                <a:gd name="T109" fmla="*/ 2265 h 4733"/>
                <a:gd name="T110" fmla="*/ 5507 w 7150"/>
                <a:gd name="T111" fmla="*/ 2375 h 4733"/>
                <a:gd name="T112" fmla="*/ 5780 w 7150"/>
                <a:gd name="T113" fmla="*/ 2421 h 4733"/>
                <a:gd name="T114" fmla="*/ 5919 w 7150"/>
                <a:gd name="T115" fmla="*/ 2566 h 4733"/>
                <a:gd name="T116" fmla="*/ 6049 w 7150"/>
                <a:gd name="T117" fmla="*/ 2783 h 4733"/>
                <a:gd name="T118" fmla="*/ 6193 w 7150"/>
                <a:gd name="T119" fmla="*/ 2848 h 4733"/>
                <a:gd name="T120" fmla="*/ 6276 w 7150"/>
                <a:gd name="T121" fmla="*/ 2763 h 4733"/>
                <a:gd name="T122" fmla="*/ 6478 w 7150"/>
                <a:gd name="T123" fmla="*/ 2718 h 4733"/>
                <a:gd name="T124" fmla="*/ 6657 w 7150"/>
                <a:gd name="T125" fmla="*/ 2594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68" name="新疆"/>
            <p:cNvSpPr>
              <a:spLocks/>
            </p:cNvSpPr>
            <p:nvPr/>
          </p:nvSpPr>
          <p:spPr bwMode="auto">
            <a:xfrm>
              <a:off x="2616232" y="2352798"/>
              <a:ext cx="2000275" cy="1552656"/>
            </a:xfrm>
            <a:custGeom>
              <a:avLst/>
              <a:gdLst>
                <a:gd name="T0" fmla="*/ 7312 w 7557"/>
                <a:gd name="T1" fmla="*/ 2647 h 5874"/>
                <a:gd name="T2" fmla="*/ 7035 w 7557"/>
                <a:gd name="T3" fmla="*/ 2362 h 5874"/>
                <a:gd name="T4" fmla="*/ 6457 w 7557"/>
                <a:gd name="T5" fmla="*/ 2072 h 5874"/>
                <a:gd name="T6" fmla="*/ 6089 w 7557"/>
                <a:gd name="T7" fmla="*/ 1917 h 5874"/>
                <a:gd name="T8" fmla="*/ 6152 w 7557"/>
                <a:gd name="T9" fmla="*/ 1496 h 5874"/>
                <a:gd name="T10" fmla="*/ 6157 w 7557"/>
                <a:gd name="T11" fmla="*/ 1125 h 5874"/>
                <a:gd name="T12" fmla="*/ 5989 w 7557"/>
                <a:gd name="T13" fmla="*/ 736 h 5874"/>
                <a:gd name="T14" fmla="*/ 5713 w 7557"/>
                <a:gd name="T15" fmla="*/ 562 h 5874"/>
                <a:gd name="T16" fmla="*/ 5468 w 7557"/>
                <a:gd name="T17" fmla="*/ 159 h 5874"/>
                <a:gd name="T18" fmla="*/ 5285 w 7557"/>
                <a:gd name="T19" fmla="*/ 0 h 5874"/>
                <a:gd name="T20" fmla="*/ 5011 w 7557"/>
                <a:gd name="T21" fmla="*/ 246 h 5874"/>
                <a:gd name="T22" fmla="*/ 4728 w 7557"/>
                <a:gd name="T23" fmla="*/ 610 h 5874"/>
                <a:gd name="T24" fmla="*/ 4421 w 7557"/>
                <a:gd name="T25" fmla="*/ 791 h 5874"/>
                <a:gd name="T26" fmla="*/ 4019 w 7557"/>
                <a:gd name="T27" fmla="*/ 567 h 5874"/>
                <a:gd name="T28" fmla="*/ 3604 w 7557"/>
                <a:gd name="T29" fmla="*/ 1072 h 5874"/>
                <a:gd name="T30" fmla="*/ 3381 w 7557"/>
                <a:gd name="T31" fmla="*/ 1195 h 5874"/>
                <a:gd name="T32" fmla="*/ 2975 w 7557"/>
                <a:gd name="T33" fmla="*/ 1191 h 5874"/>
                <a:gd name="T34" fmla="*/ 2786 w 7557"/>
                <a:gd name="T35" fmla="*/ 1257 h 5874"/>
                <a:gd name="T36" fmla="*/ 2830 w 7557"/>
                <a:gd name="T37" fmla="*/ 1655 h 5874"/>
                <a:gd name="T38" fmla="*/ 2723 w 7557"/>
                <a:gd name="T39" fmla="*/ 2043 h 5874"/>
                <a:gd name="T40" fmla="*/ 2565 w 7557"/>
                <a:gd name="T41" fmla="*/ 2244 h 5874"/>
                <a:gd name="T42" fmla="*/ 2433 w 7557"/>
                <a:gd name="T43" fmla="*/ 2428 h 5874"/>
                <a:gd name="T44" fmla="*/ 2035 w 7557"/>
                <a:gd name="T45" fmla="*/ 2509 h 5874"/>
                <a:gd name="T46" fmla="*/ 1570 w 7557"/>
                <a:gd name="T47" fmla="*/ 2614 h 5874"/>
                <a:gd name="T48" fmla="*/ 1235 w 7557"/>
                <a:gd name="T49" fmla="*/ 2643 h 5874"/>
                <a:gd name="T50" fmla="*/ 919 w 7557"/>
                <a:gd name="T51" fmla="*/ 2730 h 5874"/>
                <a:gd name="T52" fmla="*/ 693 w 7557"/>
                <a:gd name="T53" fmla="*/ 2584 h 5874"/>
                <a:gd name="T54" fmla="*/ 497 w 7557"/>
                <a:gd name="T55" fmla="*/ 2641 h 5874"/>
                <a:gd name="T56" fmla="*/ 152 w 7557"/>
                <a:gd name="T57" fmla="*/ 2851 h 5874"/>
                <a:gd name="T58" fmla="*/ 59 w 7557"/>
                <a:gd name="T59" fmla="*/ 3076 h 5874"/>
                <a:gd name="T60" fmla="*/ 282 w 7557"/>
                <a:gd name="T61" fmla="*/ 3290 h 5874"/>
                <a:gd name="T62" fmla="*/ 289 w 7557"/>
                <a:gd name="T63" fmla="*/ 3698 h 5874"/>
                <a:gd name="T64" fmla="*/ 153 w 7557"/>
                <a:gd name="T65" fmla="*/ 3884 h 5874"/>
                <a:gd name="T66" fmla="*/ 138 w 7557"/>
                <a:gd name="T67" fmla="*/ 4019 h 5874"/>
                <a:gd name="T68" fmla="*/ 355 w 7557"/>
                <a:gd name="T69" fmla="*/ 4188 h 5874"/>
                <a:gd name="T70" fmla="*/ 345 w 7557"/>
                <a:gd name="T71" fmla="*/ 4525 h 5874"/>
                <a:gd name="T72" fmla="*/ 502 w 7557"/>
                <a:gd name="T73" fmla="*/ 4681 h 5874"/>
                <a:gd name="T74" fmla="*/ 774 w 7557"/>
                <a:gd name="T75" fmla="*/ 4931 h 5874"/>
                <a:gd name="T76" fmla="*/ 908 w 7557"/>
                <a:gd name="T77" fmla="*/ 5140 h 5874"/>
                <a:gd name="T78" fmla="*/ 982 w 7557"/>
                <a:gd name="T79" fmla="*/ 5434 h 5874"/>
                <a:gd name="T80" fmla="*/ 1204 w 7557"/>
                <a:gd name="T81" fmla="*/ 5566 h 5874"/>
                <a:gd name="T82" fmla="*/ 1504 w 7557"/>
                <a:gd name="T83" fmla="*/ 5456 h 5874"/>
                <a:gd name="T84" fmla="*/ 1761 w 7557"/>
                <a:gd name="T85" fmla="*/ 5292 h 5874"/>
                <a:gd name="T86" fmla="*/ 2054 w 7557"/>
                <a:gd name="T87" fmla="*/ 5399 h 5874"/>
                <a:gd name="T88" fmla="*/ 2399 w 7557"/>
                <a:gd name="T89" fmla="*/ 5361 h 5874"/>
                <a:gd name="T90" fmla="*/ 2613 w 7557"/>
                <a:gd name="T91" fmla="*/ 5537 h 5874"/>
                <a:gd name="T92" fmla="*/ 2924 w 7557"/>
                <a:gd name="T93" fmla="*/ 5614 h 5874"/>
                <a:gd name="T94" fmla="*/ 3323 w 7557"/>
                <a:gd name="T95" fmla="*/ 5575 h 5874"/>
                <a:gd name="T96" fmla="*/ 3703 w 7557"/>
                <a:gd name="T97" fmla="*/ 5518 h 5874"/>
                <a:gd name="T98" fmla="*/ 3978 w 7557"/>
                <a:gd name="T99" fmla="*/ 5486 h 5874"/>
                <a:gd name="T100" fmla="*/ 4287 w 7557"/>
                <a:gd name="T101" fmla="*/ 5524 h 5874"/>
                <a:gd name="T102" fmla="*/ 4622 w 7557"/>
                <a:gd name="T103" fmla="*/ 5618 h 5874"/>
                <a:gd name="T104" fmla="*/ 4994 w 7557"/>
                <a:gd name="T105" fmla="*/ 5762 h 5874"/>
                <a:gd name="T106" fmla="*/ 5330 w 7557"/>
                <a:gd name="T107" fmla="*/ 5856 h 5874"/>
                <a:gd name="T108" fmla="*/ 5342 w 7557"/>
                <a:gd name="T109" fmla="*/ 5658 h 5874"/>
                <a:gd name="T110" fmla="*/ 5448 w 7557"/>
                <a:gd name="T111" fmla="*/ 5468 h 5874"/>
                <a:gd name="T112" fmla="*/ 5286 w 7557"/>
                <a:gd name="T113" fmla="*/ 5100 h 5874"/>
                <a:gd name="T114" fmla="*/ 5452 w 7557"/>
                <a:gd name="T115" fmla="*/ 4736 h 5874"/>
                <a:gd name="T116" fmla="*/ 6021 w 7557"/>
                <a:gd name="T117" fmla="*/ 4678 h 5874"/>
                <a:gd name="T118" fmla="*/ 6254 w 7557"/>
                <a:gd name="T119" fmla="*/ 4258 h 5874"/>
                <a:gd name="T120" fmla="*/ 6592 w 7557"/>
                <a:gd name="T121" fmla="*/ 3994 h 5874"/>
                <a:gd name="T122" fmla="*/ 7097 w 7557"/>
                <a:gd name="T123" fmla="*/ 3631 h 5874"/>
                <a:gd name="T124" fmla="*/ 7508 w 7557"/>
                <a:gd name="T125" fmla="*/ 3279 h 5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76" name="宁夏"/>
            <p:cNvSpPr>
              <a:spLocks/>
            </p:cNvSpPr>
            <p:nvPr/>
          </p:nvSpPr>
          <p:spPr bwMode="auto">
            <a:xfrm>
              <a:off x="5226115" y="3676842"/>
              <a:ext cx="314329" cy="485801"/>
            </a:xfrm>
            <a:custGeom>
              <a:avLst/>
              <a:gdLst>
                <a:gd name="T0" fmla="*/ 1014 w 1159"/>
                <a:gd name="T1" fmla="*/ 989 h 1815"/>
                <a:gd name="T2" fmla="*/ 1037 w 1159"/>
                <a:gd name="T3" fmla="*/ 980 h 1815"/>
                <a:gd name="T4" fmla="*/ 1047 w 1159"/>
                <a:gd name="T5" fmla="*/ 964 h 1815"/>
                <a:gd name="T6" fmla="*/ 1031 w 1159"/>
                <a:gd name="T7" fmla="*/ 934 h 1815"/>
                <a:gd name="T8" fmla="*/ 1024 w 1159"/>
                <a:gd name="T9" fmla="*/ 903 h 1815"/>
                <a:gd name="T10" fmla="*/ 1038 w 1159"/>
                <a:gd name="T11" fmla="*/ 826 h 1815"/>
                <a:gd name="T12" fmla="*/ 1043 w 1159"/>
                <a:gd name="T13" fmla="*/ 776 h 1815"/>
                <a:gd name="T14" fmla="*/ 1089 w 1159"/>
                <a:gd name="T15" fmla="*/ 739 h 1815"/>
                <a:gd name="T16" fmla="*/ 1158 w 1159"/>
                <a:gd name="T17" fmla="*/ 676 h 1815"/>
                <a:gd name="T18" fmla="*/ 1090 w 1159"/>
                <a:gd name="T19" fmla="*/ 617 h 1815"/>
                <a:gd name="T20" fmla="*/ 971 w 1159"/>
                <a:gd name="T21" fmla="*/ 553 h 1815"/>
                <a:gd name="T22" fmla="*/ 794 w 1159"/>
                <a:gd name="T23" fmla="*/ 482 h 1815"/>
                <a:gd name="T24" fmla="*/ 819 w 1159"/>
                <a:gd name="T25" fmla="*/ 422 h 1815"/>
                <a:gd name="T26" fmla="*/ 824 w 1159"/>
                <a:gd name="T27" fmla="*/ 343 h 1815"/>
                <a:gd name="T28" fmla="*/ 855 w 1159"/>
                <a:gd name="T29" fmla="*/ 276 h 1815"/>
                <a:gd name="T30" fmla="*/ 953 w 1159"/>
                <a:gd name="T31" fmla="*/ 159 h 1815"/>
                <a:gd name="T32" fmla="*/ 892 w 1159"/>
                <a:gd name="T33" fmla="*/ 82 h 1815"/>
                <a:gd name="T34" fmla="*/ 844 w 1159"/>
                <a:gd name="T35" fmla="*/ 1 h 1815"/>
                <a:gd name="T36" fmla="*/ 731 w 1159"/>
                <a:gd name="T37" fmla="*/ 31 h 1815"/>
                <a:gd name="T38" fmla="*/ 682 w 1159"/>
                <a:gd name="T39" fmla="*/ 84 h 1815"/>
                <a:gd name="T40" fmla="*/ 587 w 1159"/>
                <a:gd name="T41" fmla="*/ 254 h 1815"/>
                <a:gd name="T42" fmla="*/ 568 w 1159"/>
                <a:gd name="T43" fmla="*/ 423 h 1815"/>
                <a:gd name="T44" fmla="*/ 541 w 1159"/>
                <a:gd name="T45" fmla="*/ 627 h 1815"/>
                <a:gd name="T46" fmla="*/ 464 w 1159"/>
                <a:gd name="T47" fmla="*/ 679 h 1815"/>
                <a:gd name="T48" fmla="*/ 376 w 1159"/>
                <a:gd name="T49" fmla="*/ 682 h 1815"/>
                <a:gd name="T50" fmla="*/ 244 w 1159"/>
                <a:gd name="T51" fmla="*/ 755 h 1815"/>
                <a:gd name="T52" fmla="*/ 79 w 1159"/>
                <a:gd name="T53" fmla="*/ 763 h 1815"/>
                <a:gd name="T54" fmla="*/ 12 w 1159"/>
                <a:gd name="T55" fmla="*/ 803 h 1815"/>
                <a:gd name="T56" fmla="*/ 108 w 1159"/>
                <a:gd name="T57" fmla="*/ 822 h 1815"/>
                <a:gd name="T58" fmla="*/ 156 w 1159"/>
                <a:gd name="T59" fmla="*/ 855 h 1815"/>
                <a:gd name="T60" fmla="*/ 144 w 1159"/>
                <a:gd name="T61" fmla="*/ 922 h 1815"/>
                <a:gd name="T62" fmla="*/ 226 w 1159"/>
                <a:gd name="T63" fmla="*/ 965 h 1815"/>
                <a:gd name="T64" fmla="*/ 307 w 1159"/>
                <a:gd name="T65" fmla="*/ 1053 h 1815"/>
                <a:gd name="T66" fmla="*/ 348 w 1159"/>
                <a:gd name="T67" fmla="*/ 1128 h 1815"/>
                <a:gd name="T68" fmla="*/ 327 w 1159"/>
                <a:gd name="T69" fmla="*/ 1212 h 1815"/>
                <a:gd name="T70" fmla="*/ 394 w 1159"/>
                <a:gd name="T71" fmla="*/ 1334 h 1815"/>
                <a:gd name="T72" fmla="*/ 401 w 1159"/>
                <a:gd name="T73" fmla="*/ 1407 h 1815"/>
                <a:gd name="T74" fmla="*/ 333 w 1159"/>
                <a:gd name="T75" fmla="*/ 1463 h 1815"/>
                <a:gd name="T76" fmla="*/ 364 w 1159"/>
                <a:gd name="T77" fmla="*/ 1551 h 1815"/>
                <a:gd name="T78" fmla="*/ 401 w 1159"/>
                <a:gd name="T79" fmla="*/ 1594 h 1815"/>
                <a:gd name="T80" fmla="*/ 484 w 1159"/>
                <a:gd name="T81" fmla="*/ 1594 h 1815"/>
                <a:gd name="T82" fmla="*/ 501 w 1159"/>
                <a:gd name="T83" fmla="*/ 1664 h 1815"/>
                <a:gd name="T84" fmla="*/ 540 w 1159"/>
                <a:gd name="T85" fmla="*/ 1673 h 1815"/>
                <a:gd name="T86" fmla="*/ 537 w 1159"/>
                <a:gd name="T87" fmla="*/ 1728 h 1815"/>
                <a:gd name="T88" fmla="*/ 591 w 1159"/>
                <a:gd name="T89" fmla="*/ 1736 h 1815"/>
                <a:gd name="T90" fmla="*/ 641 w 1159"/>
                <a:gd name="T91" fmla="*/ 1729 h 1815"/>
                <a:gd name="T92" fmla="*/ 698 w 1159"/>
                <a:gd name="T93" fmla="*/ 1813 h 1815"/>
                <a:gd name="T94" fmla="*/ 732 w 1159"/>
                <a:gd name="T95" fmla="*/ 1697 h 1815"/>
                <a:gd name="T96" fmla="*/ 741 w 1159"/>
                <a:gd name="T97" fmla="*/ 1589 h 1815"/>
                <a:gd name="T98" fmla="*/ 816 w 1159"/>
                <a:gd name="T99" fmla="*/ 1615 h 1815"/>
                <a:gd name="T100" fmla="*/ 877 w 1159"/>
                <a:gd name="T101" fmla="*/ 1576 h 1815"/>
                <a:gd name="T102" fmla="*/ 882 w 1159"/>
                <a:gd name="T103" fmla="*/ 1499 h 1815"/>
                <a:gd name="T104" fmla="*/ 850 w 1159"/>
                <a:gd name="T105" fmla="*/ 1385 h 1815"/>
                <a:gd name="T106" fmla="*/ 757 w 1159"/>
                <a:gd name="T107" fmla="*/ 1353 h 1815"/>
                <a:gd name="T108" fmla="*/ 751 w 1159"/>
                <a:gd name="T109" fmla="*/ 1269 h 1815"/>
                <a:gd name="T110" fmla="*/ 738 w 1159"/>
                <a:gd name="T111" fmla="*/ 1225 h 1815"/>
                <a:gd name="T112" fmla="*/ 773 w 1159"/>
                <a:gd name="T113" fmla="*/ 1150 h 1815"/>
                <a:gd name="T114" fmla="*/ 805 w 1159"/>
                <a:gd name="T115" fmla="*/ 1086 h 1815"/>
                <a:gd name="T116" fmla="*/ 770 w 1159"/>
                <a:gd name="T117" fmla="*/ 1041 h 1815"/>
                <a:gd name="T118" fmla="*/ 801 w 1159"/>
                <a:gd name="T119" fmla="*/ 1016 h 1815"/>
                <a:gd name="T120" fmla="*/ 832 w 1159"/>
                <a:gd name="T121" fmla="*/ 97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77" name="甘肃"/>
            <p:cNvSpPr>
              <a:spLocks/>
            </p:cNvSpPr>
            <p:nvPr/>
          </p:nvSpPr>
          <p:spPr bwMode="auto">
            <a:xfrm>
              <a:off x="4206928" y="3210093"/>
              <a:ext cx="1419243" cy="1257366"/>
            </a:xfrm>
            <a:custGeom>
              <a:avLst/>
              <a:gdLst>
                <a:gd name="T0" fmla="*/ 5071 w 5358"/>
                <a:gd name="T1" fmla="*/ 2925 h 4735"/>
                <a:gd name="T2" fmla="*/ 5289 w 5358"/>
                <a:gd name="T3" fmla="*/ 3067 h 4735"/>
                <a:gd name="T4" fmla="*/ 5306 w 5358"/>
                <a:gd name="T5" fmla="*/ 3448 h 4735"/>
                <a:gd name="T6" fmla="*/ 5084 w 5358"/>
                <a:gd name="T7" fmla="*/ 3604 h 4735"/>
                <a:gd name="T8" fmla="*/ 5043 w 5358"/>
                <a:gd name="T9" fmla="*/ 3697 h 4735"/>
                <a:gd name="T10" fmla="*/ 4806 w 5358"/>
                <a:gd name="T11" fmla="*/ 3735 h 4735"/>
                <a:gd name="T12" fmla="*/ 4594 w 5358"/>
                <a:gd name="T13" fmla="*/ 3923 h 4735"/>
                <a:gd name="T14" fmla="*/ 4567 w 5358"/>
                <a:gd name="T15" fmla="*/ 4191 h 4735"/>
                <a:gd name="T16" fmla="*/ 4457 w 5358"/>
                <a:gd name="T17" fmla="*/ 4323 h 4735"/>
                <a:gd name="T18" fmla="*/ 4377 w 5358"/>
                <a:gd name="T19" fmla="*/ 4504 h 4735"/>
                <a:gd name="T20" fmla="*/ 4158 w 5358"/>
                <a:gd name="T21" fmla="*/ 4658 h 4735"/>
                <a:gd name="T22" fmla="*/ 3939 w 5358"/>
                <a:gd name="T23" fmla="*/ 4703 h 4735"/>
                <a:gd name="T24" fmla="*/ 3791 w 5358"/>
                <a:gd name="T25" fmla="*/ 4510 h 4735"/>
                <a:gd name="T26" fmla="*/ 3681 w 5358"/>
                <a:gd name="T27" fmla="*/ 4230 h 4735"/>
                <a:gd name="T28" fmla="*/ 3405 w 5358"/>
                <a:gd name="T29" fmla="*/ 4171 h 4735"/>
                <a:gd name="T30" fmla="*/ 3280 w 5358"/>
                <a:gd name="T31" fmla="*/ 3937 h 4735"/>
                <a:gd name="T32" fmla="*/ 3083 w 5358"/>
                <a:gd name="T33" fmla="*/ 4155 h 4735"/>
                <a:gd name="T34" fmla="*/ 2995 w 5358"/>
                <a:gd name="T35" fmla="*/ 4347 h 4735"/>
                <a:gd name="T36" fmla="*/ 2936 w 5358"/>
                <a:gd name="T37" fmla="*/ 4267 h 4735"/>
                <a:gd name="T38" fmla="*/ 2763 w 5358"/>
                <a:gd name="T39" fmla="*/ 4158 h 4735"/>
                <a:gd name="T40" fmla="*/ 2555 w 5358"/>
                <a:gd name="T41" fmla="*/ 3917 h 4735"/>
                <a:gd name="T42" fmla="*/ 2820 w 5358"/>
                <a:gd name="T43" fmla="*/ 3933 h 4735"/>
                <a:gd name="T44" fmla="*/ 3047 w 5358"/>
                <a:gd name="T45" fmla="*/ 3915 h 4735"/>
                <a:gd name="T46" fmla="*/ 2990 w 5358"/>
                <a:gd name="T47" fmla="*/ 3656 h 4735"/>
                <a:gd name="T48" fmla="*/ 3224 w 5358"/>
                <a:gd name="T49" fmla="*/ 3367 h 4735"/>
                <a:gd name="T50" fmla="*/ 3376 w 5358"/>
                <a:gd name="T51" fmla="*/ 3218 h 4735"/>
                <a:gd name="T52" fmla="*/ 3278 w 5358"/>
                <a:gd name="T53" fmla="*/ 2875 h 4735"/>
                <a:gd name="T54" fmla="*/ 3224 w 5358"/>
                <a:gd name="T55" fmla="*/ 2604 h 4735"/>
                <a:gd name="T56" fmla="*/ 2986 w 5358"/>
                <a:gd name="T57" fmla="*/ 2398 h 4735"/>
                <a:gd name="T58" fmla="*/ 2664 w 5358"/>
                <a:gd name="T59" fmla="*/ 2144 h 4735"/>
                <a:gd name="T60" fmla="*/ 2518 w 5358"/>
                <a:gd name="T61" fmla="*/ 2098 h 4735"/>
                <a:gd name="T62" fmla="*/ 2179 w 5358"/>
                <a:gd name="T63" fmla="*/ 1781 h 4735"/>
                <a:gd name="T64" fmla="*/ 1922 w 5358"/>
                <a:gd name="T65" fmla="*/ 1724 h 4735"/>
                <a:gd name="T66" fmla="*/ 1672 w 5358"/>
                <a:gd name="T67" fmla="*/ 1651 h 4735"/>
                <a:gd name="T68" fmla="*/ 1503 w 5358"/>
                <a:gd name="T69" fmla="*/ 1842 h 4735"/>
                <a:gd name="T70" fmla="*/ 1346 w 5358"/>
                <a:gd name="T71" fmla="*/ 2006 h 4735"/>
                <a:gd name="T72" fmla="*/ 1038 w 5358"/>
                <a:gd name="T73" fmla="*/ 1891 h 4735"/>
                <a:gd name="T74" fmla="*/ 646 w 5358"/>
                <a:gd name="T75" fmla="*/ 1760 h 4735"/>
                <a:gd name="T76" fmla="*/ 363 w 5358"/>
                <a:gd name="T77" fmla="*/ 1533 h 4735"/>
                <a:gd name="T78" fmla="*/ 23 w 5358"/>
                <a:gd name="T79" fmla="*/ 1323 h 4735"/>
                <a:gd name="T80" fmla="*/ 287 w 5358"/>
                <a:gd name="T81" fmla="*/ 785 h 4735"/>
                <a:gd name="T82" fmla="*/ 826 w 5358"/>
                <a:gd name="T83" fmla="*/ 489 h 4735"/>
                <a:gd name="T84" fmla="*/ 1389 w 5358"/>
                <a:gd name="T85" fmla="*/ 276 h 4735"/>
                <a:gd name="T86" fmla="*/ 1868 w 5358"/>
                <a:gd name="T87" fmla="*/ 359 h 4735"/>
                <a:gd name="T88" fmla="*/ 2033 w 5358"/>
                <a:gd name="T89" fmla="*/ 875 h 4735"/>
                <a:gd name="T90" fmla="*/ 2161 w 5358"/>
                <a:gd name="T91" fmla="*/ 1014 h 4735"/>
                <a:gd name="T92" fmla="*/ 2644 w 5358"/>
                <a:gd name="T93" fmla="*/ 1044 h 4735"/>
                <a:gd name="T94" fmla="*/ 2450 w 5358"/>
                <a:gd name="T95" fmla="*/ 1382 h 4735"/>
                <a:gd name="T96" fmla="*/ 2795 w 5358"/>
                <a:gd name="T97" fmla="*/ 1639 h 4735"/>
                <a:gd name="T98" fmla="*/ 2999 w 5358"/>
                <a:gd name="T99" fmla="*/ 1964 h 4735"/>
                <a:gd name="T100" fmla="*/ 3292 w 5358"/>
                <a:gd name="T101" fmla="*/ 1755 h 4735"/>
                <a:gd name="T102" fmla="*/ 3830 w 5358"/>
                <a:gd name="T103" fmla="*/ 1776 h 4735"/>
                <a:gd name="T104" fmla="*/ 3625 w 5358"/>
                <a:gd name="T105" fmla="*/ 2174 h 4735"/>
                <a:gd name="T106" fmla="*/ 3836 w 5358"/>
                <a:gd name="T107" fmla="*/ 2584 h 4735"/>
                <a:gd name="T108" fmla="*/ 4081 w 5358"/>
                <a:gd name="T109" fmla="*/ 2734 h 4735"/>
                <a:gd name="T110" fmla="*/ 4231 w 5358"/>
                <a:gd name="T111" fmla="*/ 3039 h 4735"/>
                <a:gd name="T112" fmla="*/ 4233 w 5358"/>
                <a:gd name="T113" fmla="*/ 3327 h 4735"/>
                <a:gd name="T114" fmla="*/ 4393 w 5358"/>
                <a:gd name="T115" fmla="*/ 3447 h 4735"/>
                <a:gd name="T116" fmla="*/ 4525 w 5358"/>
                <a:gd name="T117" fmla="*/ 3558 h 4735"/>
                <a:gd name="T118" fmla="*/ 4679 w 5358"/>
                <a:gd name="T119" fmla="*/ 3384 h 4735"/>
                <a:gd name="T120" fmla="*/ 4620 w 5358"/>
                <a:gd name="T121" fmla="*/ 3127 h 4735"/>
                <a:gd name="T122" fmla="*/ 4658 w 5358"/>
                <a:gd name="T123" fmla="*/ 2888 h 4735"/>
                <a:gd name="T124" fmla="*/ 4718 w 5358"/>
                <a:gd name="T125" fmla="*/ 2742 h 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98" name="四川"/>
            <p:cNvSpPr>
              <a:spLocks/>
            </p:cNvSpPr>
            <p:nvPr/>
          </p:nvSpPr>
          <p:spPr bwMode="auto">
            <a:xfrm>
              <a:off x="4549832" y="4210270"/>
              <a:ext cx="1057288" cy="981126"/>
            </a:xfrm>
            <a:custGeom>
              <a:avLst/>
              <a:gdLst>
                <a:gd name="T0" fmla="*/ 3666 w 4006"/>
                <a:gd name="T1" fmla="*/ 1742 h 3723"/>
                <a:gd name="T2" fmla="*/ 3823 w 4006"/>
                <a:gd name="T3" fmla="*/ 1601 h 3723"/>
                <a:gd name="T4" fmla="*/ 3955 w 4006"/>
                <a:gd name="T5" fmla="*/ 1338 h 3723"/>
                <a:gd name="T6" fmla="*/ 3994 w 4006"/>
                <a:gd name="T7" fmla="*/ 1152 h 3723"/>
                <a:gd name="T8" fmla="*/ 3670 w 4006"/>
                <a:gd name="T9" fmla="*/ 1062 h 3723"/>
                <a:gd name="T10" fmla="*/ 3471 w 4006"/>
                <a:gd name="T11" fmla="*/ 1017 h 3723"/>
                <a:gd name="T12" fmla="*/ 3203 w 4006"/>
                <a:gd name="T13" fmla="*/ 929 h 3723"/>
                <a:gd name="T14" fmla="*/ 3003 w 4006"/>
                <a:gd name="T15" fmla="*/ 892 h 3723"/>
                <a:gd name="T16" fmla="*/ 2846 w 4006"/>
                <a:gd name="T17" fmla="*/ 922 h 3723"/>
                <a:gd name="T18" fmla="*/ 2611 w 4006"/>
                <a:gd name="T19" fmla="*/ 912 h 3723"/>
                <a:gd name="T20" fmla="*/ 2522 w 4006"/>
                <a:gd name="T21" fmla="*/ 721 h 3723"/>
                <a:gd name="T22" fmla="*/ 2442 w 4006"/>
                <a:gd name="T23" fmla="*/ 463 h 3723"/>
                <a:gd name="T24" fmla="*/ 2206 w 4006"/>
                <a:gd name="T25" fmla="*/ 399 h 3723"/>
                <a:gd name="T26" fmla="*/ 2064 w 4006"/>
                <a:gd name="T27" fmla="*/ 192 h 3723"/>
                <a:gd name="T28" fmla="*/ 1864 w 4006"/>
                <a:gd name="T29" fmla="*/ 238 h 3723"/>
                <a:gd name="T30" fmla="*/ 1815 w 4006"/>
                <a:gd name="T31" fmla="*/ 430 h 3723"/>
                <a:gd name="T32" fmla="*/ 1712 w 4006"/>
                <a:gd name="T33" fmla="*/ 569 h 3723"/>
                <a:gd name="T34" fmla="*/ 1667 w 4006"/>
                <a:gd name="T35" fmla="*/ 495 h 3723"/>
                <a:gd name="T36" fmla="*/ 1565 w 4006"/>
                <a:gd name="T37" fmla="*/ 556 h 3723"/>
                <a:gd name="T38" fmla="*/ 1396 w 4006"/>
                <a:gd name="T39" fmla="*/ 590 h 3723"/>
                <a:gd name="T40" fmla="*/ 1269 w 4006"/>
                <a:gd name="T41" fmla="*/ 824 h 3723"/>
                <a:gd name="T42" fmla="*/ 1097 w 4006"/>
                <a:gd name="T43" fmla="*/ 880 h 3723"/>
                <a:gd name="T44" fmla="*/ 995 w 4006"/>
                <a:gd name="T45" fmla="*/ 800 h 3723"/>
                <a:gd name="T46" fmla="*/ 904 w 4006"/>
                <a:gd name="T47" fmla="*/ 630 h 3723"/>
                <a:gd name="T48" fmla="*/ 677 w 4006"/>
                <a:gd name="T49" fmla="*/ 592 h 3723"/>
                <a:gd name="T50" fmla="*/ 508 w 4006"/>
                <a:gd name="T51" fmla="*/ 306 h 3723"/>
                <a:gd name="T52" fmla="*/ 310 w 4006"/>
                <a:gd name="T53" fmla="*/ 43 h 3723"/>
                <a:gd name="T54" fmla="*/ 145 w 4006"/>
                <a:gd name="T55" fmla="*/ 131 h 3723"/>
                <a:gd name="T56" fmla="*/ 120 w 4006"/>
                <a:gd name="T57" fmla="*/ 326 h 3723"/>
                <a:gd name="T58" fmla="*/ 79 w 4006"/>
                <a:gd name="T59" fmla="*/ 523 h 3723"/>
                <a:gd name="T60" fmla="*/ 213 w 4006"/>
                <a:gd name="T61" fmla="*/ 791 h 3723"/>
                <a:gd name="T62" fmla="*/ 373 w 4006"/>
                <a:gd name="T63" fmla="*/ 1130 h 3723"/>
                <a:gd name="T64" fmla="*/ 400 w 4006"/>
                <a:gd name="T65" fmla="*/ 1380 h 3723"/>
                <a:gd name="T66" fmla="*/ 471 w 4006"/>
                <a:gd name="T67" fmla="*/ 1697 h 3723"/>
                <a:gd name="T68" fmla="*/ 461 w 4006"/>
                <a:gd name="T69" fmla="*/ 2216 h 3723"/>
                <a:gd name="T70" fmla="*/ 490 w 4006"/>
                <a:gd name="T71" fmla="*/ 2674 h 3723"/>
                <a:gd name="T72" fmla="*/ 605 w 4006"/>
                <a:gd name="T73" fmla="*/ 2482 h 3723"/>
                <a:gd name="T74" fmla="*/ 759 w 4006"/>
                <a:gd name="T75" fmla="*/ 2583 h 3723"/>
                <a:gd name="T76" fmla="*/ 804 w 4006"/>
                <a:gd name="T77" fmla="*/ 2832 h 3723"/>
                <a:gd name="T78" fmla="*/ 914 w 4006"/>
                <a:gd name="T79" fmla="*/ 2880 h 3723"/>
                <a:gd name="T80" fmla="*/ 1075 w 4006"/>
                <a:gd name="T81" fmla="*/ 3085 h 3723"/>
                <a:gd name="T82" fmla="*/ 1182 w 4006"/>
                <a:gd name="T83" fmla="*/ 3336 h 3723"/>
                <a:gd name="T84" fmla="*/ 1221 w 4006"/>
                <a:gd name="T85" fmla="*/ 3479 h 3723"/>
                <a:gd name="T86" fmla="*/ 1314 w 4006"/>
                <a:gd name="T87" fmla="*/ 3648 h 3723"/>
                <a:gd name="T88" fmla="*/ 1579 w 4006"/>
                <a:gd name="T89" fmla="*/ 3648 h 3723"/>
                <a:gd name="T90" fmla="*/ 1814 w 4006"/>
                <a:gd name="T91" fmla="*/ 3629 h 3723"/>
                <a:gd name="T92" fmla="*/ 1804 w 4006"/>
                <a:gd name="T93" fmla="*/ 3357 h 3723"/>
                <a:gd name="T94" fmla="*/ 1953 w 4006"/>
                <a:gd name="T95" fmla="*/ 3099 h 3723"/>
                <a:gd name="T96" fmla="*/ 2164 w 4006"/>
                <a:gd name="T97" fmla="*/ 2835 h 3723"/>
                <a:gd name="T98" fmla="*/ 2340 w 4006"/>
                <a:gd name="T99" fmla="*/ 2664 h 3723"/>
                <a:gd name="T100" fmla="*/ 2399 w 4006"/>
                <a:gd name="T101" fmla="*/ 2794 h 3723"/>
                <a:gd name="T102" fmla="*/ 2444 w 4006"/>
                <a:gd name="T103" fmla="*/ 2992 h 3723"/>
                <a:gd name="T104" fmla="*/ 2714 w 4006"/>
                <a:gd name="T105" fmla="*/ 2961 h 3723"/>
                <a:gd name="T106" fmla="*/ 2820 w 4006"/>
                <a:gd name="T107" fmla="*/ 3062 h 3723"/>
                <a:gd name="T108" fmla="*/ 3140 w 4006"/>
                <a:gd name="T109" fmla="*/ 3063 h 3723"/>
                <a:gd name="T110" fmla="*/ 2965 w 4006"/>
                <a:gd name="T111" fmla="*/ 2892 h 3723"/>
                <a:gd name="T112" fmla="*/ 2959 w 4006"/>
                <a:gd name="T113" fmla="*/ 2708 h 3723"/>
                <a:gd name="T114" fmla="*/ 3169 w 4006"/>
                <a:gd name="T115" fmla="*/ 2771 h 3723"/>
                <a:gd name="T116" fmla="*/ 2979 w 4006"/>
                <a:gd name="T117" fmla="*/ 2527 h 3723"/>
                <a:gd name="T118" fmla="*/ 2841 w 4006"/>
                <a:gd name="T119" fmla="*/ 2302 h 3723"/>
                <a:gd name="T120" fmla="*/ 2898 w 4006"/>
                <a:gd name="T121" fmla="*/ 2039 h 3723"/>
                <a:gd name="T122" fmla="*/ 3080 w 4006"/>
                <a:gd name="T123" fmla="*/ 1935 h 3723"/>
                <a:gd name="T124" fmla="*/ 3371 w 4006"/>
                <a:gd name="T125" fmla="*/ 2085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199" name="贵州"/>
            <p:cNvSpPr>
              <a:spLocks/>
            </p:cNvSpPr>
            <p:nvPr/>
          </p:nvSpPr>
          <p:spPr bwMode="auto">
            <a:xfrm>
              <a:off x="5092764" y="4867529"/>
              <a:ext cx="600083" cy="514377"/>
            </a:xfrm>
            <a:custGeom>
              <a:avLst/>
              <a:gdLst>
                <a:gd name="T0" fmla="*/ 1464 w 2274"/>
                <a:gd name="T1" fmla="*/ 41 h 1956"/>
                <a:gd name="T2" fmla="*/ 1595 w 2274"/>
                <a:gd name="T3" fmla="*/ 13 h 1956"/>
                <a:gd name="T4" fmla="*/ 1725 w 2274"/>
                <a:gd name="T5" fmla="*/ 60 h 1956"/>
                <a:gd name="T6" fmla="*/ 1814 w 2274"/>
                <a:gd name="T7" fmla="*/ 79 h 1956"/>
                <a:gd name="T8" fmla="*/ 1920 w 2274"/>
                <a:gd name="T9" fmla="*/ 245 h 1956"/>
                <a:gd name="T10" fmla="*/ 1946 w 2274"/>
                <a:gd name="T11" fmla="*/ 383 h 1956"/>
                <a:gd name="T12" fmla="*/ 1974 w 2274"/>
                <a:gd name="T13" fmla="*/ 412 h 1956"/>
                <a:gd name="T14" fmla="*/ 2045 w 2274"/>
                <a:gd name="T15" fmla="*/ 445 h 1956"/>
                <a:gd name="T16" fmla="*/ 2142 w 2274"/>
                <a:gd name="T17" fmla="*/ 330 h 1956"/>
                <a:gd name="T18" fmla="*/ 2205 w 2274"/>
                <a:gd name="T19" fmla="*/ 453 h 1956"/>
                <a:gd name="T20" fmla="*/ 2182 w 2274"/>
                <a:gd name="T21" fmla="*/ 611 h 1956"/>
                <a:gd name="T22" fmla="*/ 2187 w 2274"/>
                <a:gd name="T23" fmla="*/ 763 h 1956"/>
                <a:gd name="T24" fmla="*/ 2072 w 2274"/>
                <a:gd name="T25" fmla="*/ 868 h 1956"/>
                <a:gd name="T26" fmla="*/ 2031 w 2274"/>
                <a:gd name="T27" fmla="*/ 964 h 1956"/>
                <a:gd name="T28" fmla="*/ 2187 w 2274"/>
                <a:gd name="T29" fmla="*/ 899 h 1956"/>
                <a:gd name="T30" fmla="*/ 2274 w 2274"/>
                <a:gd name="T31" fmla="*/ 980 h 1956"/>
                <a:gd name="T32" fmla="*/ 2269 w 2274"/>
                <a:gd name="T33" fmla="*/ 1028 h 1956"/>
                <a:gd name="T34" fmla="*/ 2219 w 2274"/>
                <a:gd name="T35" fmla="*/ 1157 h 1956"/>
                <a:gd name="T36" fmla="*/ 2215 w 2274"/>
                <a:gd name="T37" fmla="*/ 1283 h 1956"/>
                <a:gd name="T38" fmla="*/ 2234 w 2274"/>
                <a:gd name="T39" fmla="*/ 1310 h 1956"/>
                <a:gd name="T40" fmla="*/ 2217 w 2274"/>
                <a:gd name="T41" fmla="*/ 1453 h 1956"/>
                <a:gd name="T42" fmla="*/ 2078 w 2274"/>
                <a:gd name="T43" fmla="*/ 1485 h 1956"/>
                <a:gd name="T44" fmla="*/ 2081 w 2274"/>
                <a:gd name="T45" fmla="*/ 1554 h 1956"/>
                <a:gd name="T46" fmla="*/ 1977 w 2274"/>
                <a:gd name="T47" fmla="*/ 1585 h 1956"/>
                <a:gd name="T48" fmla="*/ 1917 w 2274"/>
                <a:gd name="T49" fmla="*/ 1623 h 1956"/>
                <a:gd name="T50" fmla="*/ 1831 w 2274"/>
                <a:gd name="T51" fmla="*/ 1636 h 1956"/>
                <a:gd name="T52" fmla="*/ 1735 w 2274"/>
                <a:gd name="T53" fmla="*/ 1647 h 1956"/>
                <a:gd name="T54" fmla="*/ 1580 w 2274"/>
                <a:gd name="T55" fmla="*/ 1770 h 1956"/>
                <a:gd name="T56" fmla="*/ 1535 w 2274"/>
                <a:gd name="T57" fmla="*/ 1690 h 1956"/>
                <a:gd name="T58" fmla="*/ 1430 w 2274"/>
                <a:gd name="T59" fmla="*/ 1656 h 1956"/>
                <a:gd name="T60" fmla="*/ 1334 w 2274"/>
                <a:gd name="T61" fmla="*/ 1576 h 1956"/>
                <a:gd name="T62" fmla="*/ 1266 w 2274"/>
                <a:gd name="T63" fmla="*/ 1733 h 1956"/>
                <a:gd name="T64" fmla="*/ 1134 w 2274"/>
                <a:gd name="T65" fmla="*/ 1745 h 1956"/>
                <a:gd name="T66" fmla="*/ 960 w 2274"/>
                <a:gd name="T67" fmla="*/ 1870 h 1956"/>
                <a:gd name="T68" fmla="*/ 814 w 2274"/>
                <a:gd name="T69" fmla="*/ 1931 h 1956"/>
                <a:gd name="T70" fmla="*/ 664 w 2274"/>
                <a:gd name="T71" fmla="*/ 1847 h 1956"/>
                <a:gd name="T72" fmla="*/ 510 w 2274"/>
                <a:gd name="T73" fmla="*/ 1828 h 1956"/>
                <a:gd name="T74" fmla="*/ 368 w 2274"/>
                <a:gd name="T75" fmla="*/ 1946 h 1956"/>
                <a:gd name="T76" fmla="*/ 359 w 2274"/>
                <a:gd name="T77" fmla="*/ 1776 h 1956"/>
                <a:gd name="T78" fmla="*/ 403 w 2274"/>
                <a:gd name="T79" fmla="*/ 1700 h 1956"/>
                <a:gd name="T80" fmla="*/ 334 w 2274"/>
                <a:gd name="T81" fmla="*/ 1616 h 1956"/>
                <a:gd name="T82" fmla="*/ 270 w 2274"/>
                <a:gd name="T83" fmla="*/ 1530 h 1956"/>
                <a:gd name="T84" fmla="*/ 301 w 2274"/>
                <a:gd name="T85" fmla="*/ 1320 h 1956"/>
                <a:gd name="T86" fmla="*/ 376 w 2274"/>
                <a:gd name="T87" fmla="*/ 1121 h 1956"/>
                <a:gd name="T88" fmla="*/ 185 w 2274"/>
                <a:gd name="T89" fmla="*/ 1063 h 1956"/>
                <a:gd name="T90" fmla="*/ 38 w 2274"/>
                <a:gd name="T91" fmla="*/ 990 h 1956"/>
                <a:gd name="T92" fmla="*/ 0 w 2274"/>
                <a:gd name="T93" fmla="*/ 867 h 1956"/>
                <a:gd name="T94" fmla="*/ 132 w 2274"/>
                <a:gd name="T95" fmla="*/ 699 h 1956"/>
                <a:gd name="T96" fmla="*/ 296 w 2274"/>
                <a:gd name="T97" fmla="*/ 713 h 1956"/>
                <a:gd name="T98" fmla="*/ 474 w 2274"/>
                <a:gd name="T99" fmla="*/ 775 h 1956"/>
                <a:gd name="T100" fmla="*/ 625 w 2274"/>
                <a:gd name="T101" fmla="*/ 747 h 1956"/>
                <a:gd name="T102" fmla="*/ 729 w 2274"/>
                <a:gd name="T103" fmla="*/ 592 h 1956"/>
                <a:gd name="T104" fmla="*/ 941 w 2274"/>
                <a:gd name="T105" fmla="*/ 612 h 1956"/>
                <a:gd name="T106" fmla="*/ 1048 w 2274"/>
                <a:gd name="T107" fmla="*/ 511 h 1956"/>
                <a:gd name="T108" fmla="*/ 904 w 2274"/>
                <a:gd name="T109" fmla="*/ 450 h 1956"/>
                <a:gd name="T110" fmla="*/ 803 w 2274"/>
                <a:gd name="T111" fmla="*/ 362 h 1956"/>
                <a:gd name="T112" fmla="*/ 900 w 2274"/>
                <a:gd name="T113" fmla="*/ 227 h 1956"/>
                <a:gd name="T114" fmla="*/ 1023 w 2274"/>
                <a:gd name="T115" fmla="*/ 257 h 1956"/>
                <a:gd name="T116" fmla="*/ 1128 w 2274"/>
                <a:gd name="T117" fmla="*/ 274 h 1956"/>
                <a:gd name="T118" fmla="*/ 1141 w 2274"/>
                <a:gd name="T119" fmla="*/ 149 h 1956"/>
                <a:gd name="T120" fmla="*/ 1196 w 2274"/>
                <a:gd name="T121" fmla="*/ 294 h 1956"/>
                <a:gd name="T122" fmla="*/ 1290 w 2274"/>
                <a:gd name="T123" fmla="*/ 163 h 1956"/>
                <a:gd name="T124" fmla="*/ 1411 w 2274"/>
                <a:gd name="T125" fmla="*/ 17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200" name="Freeform 105"/>
            <p:cNvSpPr>
              <a:spLocks/>
            </p:cNvSpPr>
            <p:nvPr/>
          </p:nvSpPr>
          <p:spPr bwMode="auto">
            <a:xfrm>
              <a:off x="6159577" y="5639095"/>
              <a:ext cx="19050" cy="19051"/>
            </a:xfrm>
            <a:custGeom>
              <a:avLst/>
              <a:gdLst>
                <a:gd name="T0" fmla="*/ 2 w 78"/>
                <a:gd name="T1" fmla="*/ 44 h 64"/>
                <a:gd name="T2" fmla="*/ 5 w 78"/>
                <a:gd name="T3" fmla="*/ 38 h 64"/>
                <a:gd name="T4" fmla="*/ 10 w 78"/>
                <a:gd name="T5" fmla="*/ 34 h 64"/>
                <a:gd name="T6" fmla="*/ 17 w 78"/>
                <a:gd name="T7" fmla="*/ 29 h 64"/>
                <a:gd name="T8" fmla="*/ 26 w 78"/>
                <a:gd name="T9" fmla="*/ 27 h 64"/>
                <a:gd name="T10" fmla="*/ 34 w 78"/>
                <a:gd name="T11" fmla="*/ 26 h 64"/>
                <a:gd name="T12" fmla="*/ 41 w 78"/>
                <a:gd name="T13" fmla="*/ 22 h 64"/>
                <a:gd name="T14" fmla="*/ 48 w 78"/>
                <a:gd name="T15" fmla="*/ 19 h 64"/>
                <a:gd name="T16" fmla="*/ 53 w 78"/>
                <a:gd name="T17" fmla="*/ 14 h 64"/>
                <a:gd name="T18" fmla="*/ 60 w 78"/>
                <a:gd name="T19" fmla="*/ 7 h 64"/>
                <a:gd name="T20" fmla="*/ 70 w 78"/>
                <a:gd name="T21" fmla="*/ 1 h 64"/>
                <a:gd name="T22" fmla="*/ 73 w 78"/>
                <a:gd name="T23" fmla="*/ 0 h 64"/>
                <a:gd name="T24" fmla="*/ 77 w 78"/>
                <a:gd name="T25" fmla="*/ 1 h 64"/>
                <a:gd name="T26" fmla="*/ 78 w 78"/>
                <a:gd name="T27" fmla="*/ 4 h 64"/>
                <a:gd name="T28" fmla="*/ 78 w 78"/>
                <a:gd name="T29" fmla="*/ 13 h 64"/>
                <a:gd name="T30" fmla="*/ 76 w 78"/>
                <a:gd name="T31" fmla="*/ 21 h 64"/>
                <a:gd name="T32" fmla="*/ 73 w 78"/>
                <a:gd name="T33" fmla="*/ 31 h 64"/>
                <a:gd name="T34" fmla="*/ 70 w 78"/>
                <a:gd name="T35" fmla="*/ 40 h 64"/>
                <a:gd name="T36" fmla="*/ 67 w 78"/>
                <a:gd name="T37" fmla="*/ 48 h 64"/>
                <a:gd name="T38" fmla="*/ 64 w 78"/>
                <a:gd name="T39" fmla="*/ 54 h 64"/>
                <a:gd name="T40" fmla="*/ 60 w 78"/>
                <a:gd name="T41" fmla="*/ 57 h 64"/>
                <a:gd name="T42" fmla="*/ 58 w 78"/>
                <a:gd name="T43" fmla="*/ 58 h 64"/>
                <a:gd name="T44" fmla="*/ 54 w 78"/>
                <a:gd name="T45" fmla="*/ 57 h 64"/>
                <a:gd name="T46" fmla="*/ 51 w 78"/>
                <a:gd name="T47" fmla="*/ 54 h 64"/>
                <a:gd name="T48" fmla="*/ 46 w 78"/>
                <a:gd name="T49" fmla="*/ 53 h 64"/>
                <a:gd name="T50" fmla="*/ 41 w 78"/>
                <a:gd name="T51" fmla="*/ 52 h 64"/>
                <a:gd name="T52" fmla="*/ 35 w 78"/>
                <a:gd name="T53" fmla="*/ 53 h 64"/>
                <a:gd name="T54" fmla="*/ 21 w 78"/>
                <a:gd name="T55" fmla="*/ 59 h 64"/>
                <a:gd name="T56" fmla="*/ 7 w 78"/>
                <a:gd name="T57" fmla="*/ 64 h 64"/>
                <a:gd name="T58" fmla="*/ 4 w 78"/>
                <a:gd name="T59" fmla="*/ 64 h 64"/>
                <a:gd name="T60" fmla="*/ 2 w 78"/>
                <a:gd name="T61" fmla="*/ 64 h 64"/>
                <a:gd name="T62" fmla="*/ 1 w 78"/>
                <a:gd name="T63" fmla="*/ 63 h 64"/>
                <a:gd name="T64" fmla="*/ 0 w 78"/>
                <a:gd name="T65" fmla="*/ 60 h 64"/>
                <a:gd name="T66" fmla="*/ 0 w 78"/>
                <a:gd name="T67" fmla="*/ 58 h 64"/>
                <a:gd name="T68" fmla="*/ 0 w 78"/>
                <a:gd name="T69" fmla="*/ 54 h 64"/>
                <a:gd name="T70" fmla="*/ 1 w 78"/>
                <a:gd name="T71" fmla="*/ 50 h 64"/>
                <a:gd name="T72" fmla="*/ 2 w 78"/>
                <a:gd name="T73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201" name="台湾"/>
            <p:cNvSpPr>
              <a:spLocks/>
            </p:cNvSpPr>
            <p:nvPr/>
          </p:nvSpPr>
          <p:spPr bwMode="auto">
            <a:xfrm>
              <a:off x="6807285" y="5248550"/>
              <a:ext cx="171452" cy="390545"/>
            </a:xfrm>
            <a:custGeom>
              <a:avLst/>
              <a:gdLst>
                <a:gd name="T0" fmla="*/ 213 w 666"/>
                <a:gd name="T1" fmla="*/ 320 h 1493"/>
                <a:gd name="T2" fmla="*/ 261 w 666"/>
                <a:gd name="T3" fmla="*/ 259 h 1493"/>
                <a:gd name="T4" fmla="*/ 280 w 666"/>
                <a:gd name="T5" fmla="*/ 186 h 1493"/>
                <a:gd name="T6" fmla="*/ 306 w 666"/>
                <a:gd name="T7" fmla="*/ 132 h 1493"/>
                <a:gd name="T8" fmla="*/ 345 w 666"/>
                <a:gd name="T9" fmla="*/ 106 h 1493"/>
                <a:gd name="T10" fmla="*/ 430 w 666"/>
                <a:gd name="T11" fmla="*/ 66 h 1493"/>
                <a:gd name="T12" fmla="*/ 446 w 666"/>
                <a:gd name="T13" fmla="*/ 33 h 1493"/>
                <a:gd name="T14" fmla="*/ 469 w 666"/>
                <a:gd name="T15" fmla="*/ 7 h 1493"/>
                <a:gd name="T16" fmla="*/ 495 w 666"/>
                <a:gd name="T17" fmla="*/ 0 h 1493"/>
                <a:gd name="T18" fmla="*/ 522 w 666"/>
                <a:gd name="T19" fmla="*/ 18 h 1493"/>
                <a:gd name="T20" fmla="*/ 564 w 666"/>
                <a:gd name="T21" fmla="*/ 43 h 1493"/>
                <a:gd name="T22" fmla="*/ 615 w 666"/>
                <a:gd name="T23" fmla="*/ 45 h 1493"/>
                <a:gd name="T24" fmla="*/ 652 w 666"/>
                <a:gd name="T25" fmla="*/ 80 h 1493"/>
                <a:gd name="T26" fmla="*/ 665 w 666"/>
                <a:gd name="T27" fmla="*/ 131 h 1493"/>
                <a:gd name="T28" fmla="*/ 634 w 666"/>
                <a:gd name="T29" fmla="*/ 168 h 1493"/>
                <a:gd name="T30" fmla="*/ 625 w 666"/>
                <a:gd name="T31" fmla="*/ 225 h 1493"/>
                <a:gd name="T32" fmla="*/ 644 w 666"/>
                <a:gd name="T33" fmla="*/ 283 h 1493"/>
                <a:gd name="T34" fmla="*/ 644 w 666"/>
                <a:gd name="T35" fmla="*/ 366 h 1493"/>
                <a:gd name="T36" fmla="*/ 606 w 666"/>
                <a:gd name="T37" fmla="*/ 451 h 1493"/>
                <a:gd name="T38" fmla="*/ 573 w 666"/>
                <a:gd name="T39" fmla="*/ 540 h 1493"/>
                <a:gd name="T40" fmla="*/ 570 w 666"/>
                <a:gd name="T41" fmla="*/ 674 h 1493"/>
                <a:gd name="T42" fmla="*/ 553 w 666"/>
                <a:gd name="T43" fmla="*/ 830 h 1493"/>
                <a:gd name="T44" fmla="*/ 537 w 666"/>
                <a:gd name="T45" fmla="*/ 925 h 1493"/>
                <a:gd name="T46" fmla="*/ 519 w 666"/>
                <a:gd name="T47" fmla="*/ 995 h 1493"/>
                <a:gd name="T48" fmla="*/ 433 w 666"/>
                <a:gd name="T49" fmla="*/ 1135 h 1493"/>
                <a:gd name="T50" fmla="*/ 388 w 666"/>
                <a:gd name="T51" fmla="*/ 1214 h 1493"/>
                <a:gd name="T52" fmla="*/ 370 w 666"/>
                <a:gd name="T53" fmla="*/ 1310 h 1493"/>
                <a:gd name="T54" fmla="*/ 384 w 666"/>
                <a:gd name="T55" fmla="*/ 1374 h 1493"/>
                <a:gd name="T56" fmla="*/ 386 w 666"/>
                <a:gd name="T57" fmla="*/ 1426 h 1493"/>
                <a:gd name="T58" fmla="*/ 373 w 666"/>
                <a:gd name="T59" fmla="*/ 1455 h 1493"/>
                <a:gd name="T60" fmla="*/ 387 w 666"/>
                <a:gd name="T61" fmla="*/ 1486 h 1493"/>
                <a:gd name="T62" fmla="*/ 374 w 666"/>
                <a:gd name="T63" fmla="*/ 1492 h 1493"/>
                <a:gd name="T64" fmla="*/ 343 w 666"/>
                <a:gd name="T65" fmla="*/ 1463 h 1493"/>
                <a:gd name="T66" fmla="*/ 310 w 666"/>
                <a:gd name="T67" fmla="*/ 1455 h 1493"/>
                <a:gd name="T68" fmla="*/ 299 w 666"/>
                <a:gd name="T69" fmla="*/ 1413 h 1493"/>
                <a:gd name="T70" fmla="*/ 270 w 666"/>
                <a:gd name="T71" fmla="*/ 1331 h 1493"/>
                <a:gd name="T72" fmla="*/ 228 w 666"/>
                <a:gd name="T73" fmla="*/ 1287 h 1493"/>
                <a:gd name="T74" fmla="*/ 132 w 666"/>
                <a:gd name="T75" fmla="*/ 1240 h 1493"/>
                <a:gd name="T76" fmla="*/ 119 w 666"/>
                <a:gd name="T77" fmla="*/ 1215 h 1493"/>
                <a:gd name="T78" fmla="*/ 88 w 666"/>
                <a:gd name="T79" fmla="*/ 1158 h 1493"/>
                <a:gd name="T80" fmla="*/ 41 w 666"/>
                <a:gd name="T81" fmla="*/ 1058 h 1493"/>
                <a:gd name="T82" fmla="*/ 14 w 666"/>
                <a:gd name="T83" fmla="*/ 1044 h 1493"/>
                <a:gd name="T84" fmla="*/ 2 w 666"/>
                <a:gd name="T85" fmla="*/ 1009 h 1493"/>
                <a:gd name="T86" fmla="*/ 12 w 666"/>
                <a:gd name="T87" fmla="*/ 918 h 1493"/>
                <a:gd name="T88" fmla="*/ 25 w 666"/>
                <a:gd name="T89" fmla="*/ 874 h 1493"/>
                <a:gd name="T90" fmla="*/ 19 w 666"/>
                <a:gd name="T91" fmla="*/ 813 h 1493"/>
                <a:gd name="T92" fmla="*/ 9 w 666"/>
                <a:gd name="T93" fmla="*/ 770 h 1493"/>
                <a:gd name="T94" fmla="*/ 29 w 666"/>
                <a:gd name="T95" fmla="*/ 720 h 1493"/>
                <a:gd name="T96" fmla="*/ 60 w 666"/>
                <a:gd name="T97" fmla="*/ 691 h 1493"/>
                <a:gd name="T98" fmla="*/ 52 w 666"/>
                <a:gd name="T99" fmla="*/ 672 h 1493"/>
                <a:gd name="T100" fmla="*/ 59 w 666"/>
                <a:gd name="T101" fmla="*/ 647 h 1493"/>
                <a:gd name="T102" fmla="*/ 132 w 666"/>
                <a:gd name="T103" fmla="*/ 501 h 1493"/>
                <a:gd name="T104" fmla="*/ 151 w 666"/>
                <a:gd name="T105" fmla="*/ 443 h 1493"/>
                <a:gd name="T106" fmla="*/ 181 w 666"/>
                <a:gd name="T107" fmla="*/ 38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202" name="海南"/>
            <p:cNvSpPr>
              <a:spLocks/>
            </p:cNvSpPr>
            <p:nvPr/>
          </p:nvSpPr>
          <p:spPr bwMode="auto">
            <a:xfrm>
              <a:off x="5588069" y="5905808"/>
              <a:ext cx="266703" cy="219086"/>
            </a:xfrm>
            <a:custGeom>
              <a:avLst/>
              <a:gdLst>
                <a:gd name="T0" fmla="*/ 10 w 1013"/>
                <a:gd name="T1" fmla="*/ 523 h 846"/>
                <a:gd name="T2" fmla="*/ 0 w 1013"/>
                <a:gd name="T3" fmla="*/ 448 h 846"/>
                <a:gd name="T4" fmla="*/ 18 w 1013"/>
                <a:gd name="T5" fmla="*/ 400 h 846"/>
                <a:gd name="T6" fmla="*/ 8 w 1013"/>
                <a:gd name="T7" fmla="*/ 342 h 846"/>
                <a:gd name="T8" fmla="*/ 66 w 1013"/>
                <a:gd name="T9" fmla="*/ 318 h 846"/>
                <a:gd name="T10" fmla="*/ 196 w 1013"/>
                <a:gd name="T11" fmla="*/ 227 h 846"/>
                <a:gd name="T12" fmla="*/ 284 w 1013"/>
                <a:gd name="T13" fmla="*/ 170 h 846"/>
                <a:gd name="T14" fmla="*/ 260 w 1013"/>
                <a:gd name="T15" fmla="*/ 167 h 846"/>
                <a:gd name="T16" fmla="*/ 229 w 1013"/>
                <a:gd name="T17" fmla="*/ 165 h 846"/>
                <a:gd name="T18" fmla="*/ 260 w 1013"/>
                <a:gd name="T19" fmla="*/ 120 h 846"/>
                <a:gd name="T20" fmla="*/ 333 w 1013"/>
                <a:gd name="T21" fmla="*/ 114 h 846"/>
                <a:gd name="T22" fmla="*/ 383 w 1013"/>
                <a:gd name="T23" fmla="*/ 132 h 846"/>
                <a:gd name="T24" fmla="*/ 383 w 1013"/>
                <a:gd name="T25" fmla="*/ 104 h 846"/>
                <a:gd name="T26" fmla="*/ 418 w 1013"/>
                <a:gd name="T27" fmla="*/ 64 h 846"/>
                <a:gd name="T28" fmla="*/ 495 w 1013"/>
                <a:gd name="T29" fmla="*/ 88 h 846"/>
                <a:gd name="T30" fmla="*/ 535 w 1013"/>
                <a:gd name="T31" fmla="*/ 75 h 846"/>
                <a:gd name="T32" fmla="*/ 561 w 1013"/>
                <a:gd name="T33" fmla="*/ 102 h 846"/>
                <a:gd name="T34" fmla="*/ 592 w 1013"/>
                <a:gd name="T35" fmla="*/ 77 h 846"/>
                <a:gd name="T36" fmla="*/ 636 w 1013"/>
                <a:gd name="T37" fmla="*/ 77 h 846"/>
                <a:gd name="T38" fmla="*/ 654 w 1013"/>
                <a:gd name="T39" fmla="*/ 46 h 846"/>
                <a:gd name="T40" fmla="*/ 711 w 1013"/>
                <a:gd name="T41" fmla="*/ 37 h 846"/>
                <a:gd name="T42" fmla="*/ 765 w 1013"/>
                <a:gd name="T43" fmla="*/ 43 h 846"/>
                <a:gd name="T44" fmla="*/ 815 w 1013"/>
                <a:gd name="T45" fmla="*/ 69 h 846"/>
                <a:gd name="T46" fmla="*/ 827 w 1013"/>
                <a:gd name="T47" fmla="*/ 12 h 846"/>
                <a:gd name="T48" fmla="*/ 868 w 1013"/>
                <a:gd name="T49" fmla="*/ 14 h 846"/>
                <a:gd name="T50" fmla="*/ 942 w 1013"/>
                <a:gd name="T51" fmla="*/ 60 h 846"/>
                <a:gd name="T52" fmla="*/ 1009 w 1013"/>
                <a:gd name="T53" fmla="*/ 185 h 846"/>
                <a:gd name="T54" fmla="*/ 977 w 1013"/>
                <a:gd name="T55" fmla="*/ 243 h 846"/>
                <a:gd name="T56" fmla="*/ 946 w 1013"/>
                <a:gd name="T57" fmla="*/ 234 h 846"/>
                <a:gd name="T58" fmla="*/ 912 w 1013"/>
                <a:gd name="T59" fmla="*/ 223 h 846"/>
                <a:gd name="T60" fmla="*/ 928 w 1013"/>
                <a:gd name="T61" fmla="*/ 252 h 846"/>
                <a:gd name="T62" fmla="*/ 913 w 1013"/>
                <a:gd name="T63" fmla="*/ 289 h 846"/>
                <a:gd name="T64" fmla="*/ 819 w 1013"/>
                <a:gd name="T65" fmla="*/ 441 h 846"/>
                <a:gd name="T66" fmla="*/ 776 w 1013"/>
                <a:gd name="T67" fmla="*/ 533 h 846"/>
                <a:gd name="T68" fmla="*/ 775 w 1013"/>
                <a:gd name="T69" fmla="*/ 562 h 846"/>
                <a:gd name="T70" fmla="*/ 806 w 1013"/>
                <a:gd name="T71" fmla="*/ 545 h 846"/>
                <a:gd name="T72" fmla="*/ 810 w 1013"/>
                <a:gd name="T73" fmla="*/ 582 h 846"/>
                <a:gd name="T74" fmla="*/ 732 w 1013"/>
                <a:gd name="T75" fmla="*/ 628 h 846"/>
                <a:gd name="T76" fmla="*/ 651 w 1013"/>
                <a:gd name="T77" fmla="*/ 664 h 846"/>
                <a:gd name="T78" fmla="*/ 625 w 1013"/>
                <a:gd name="T79" fmla="*/ 730 h 846"/>
                <a:gd name="T80" fmla="*/ 579 w 1013"/>
                <a:gd name="T81" fmla="*/ 750 h 846"/>
                <a:gd name="T82" fmla="*/ 575 w 1013"/>
                <a:gd name="T83" fmla="*/ 731 h 846"/>
                <a:gd name="T84" fmla="*/ 574 w 1013"/>
                <a:gd name="T85" fmla="*/ 706 h 846"/>
                <a:gd name="T86" fmla="*/ 532 w 1013"/>
                <a:gd name="T87" fmla="*/ 745 h 846"/>
                <a:gd name="T88" fmla="*/ 490 w 1013"/>
                <a:gd name="T89" fmla="*/ 744 h 846"/>
                <a:gd name="T90" fmla="*/ 461 w 1013"/>
                <a:gd name="T91" fmla="*/ 777 h 846"/>
                <a:gd name="T92" fmla="*/ 476 w 1013"/>
                <a:gd name="T93" fmla="*/ 809 h 846"/>
                <a:gd name="T94" fmla="*/ 457 w 1013"/>
                <a:gd name="T95" fmla="*/ 825 h 846"/>
                <a:gd name="T96" fmla="*/ 417 w 1013"/>
                <a:gd name="T97" fmla="*/ 814 h 846"/>
                <a:gd name="T98" fmla="*/ 406 w 1013"/>
                <a:gd name="T99" fmla="*/ 846 h 846"/>
                <a:gd name="T100" fmla="*/ 367 w 1013"/>
                <a:gd name="T101" fmla="*/ 826 h 846"/>
                <a:gd name="T102" fmla="*/ 349 w 1013"/>
                <a:gd name="T103" fmla="*/ 808 h 846"/>
                <a:gd name="T104" fmla="*/ 292 w 1013"/>
                <a:gd name="T105" fmla="*/ 783 h 846"/>
                <a:gd name="T106" fmla="*/ 213 w 1013"/>
                <a:gd name="T107" fmla="*/ 766 h 846"/>
                <a:gd name="T108" fmla="*/ 153 w 1013"/>
                <a:gd name="T109" fmla="*/ 756 h 846"/>
                <a:gd name="T110" fmla="*/ 115 w 1013"/>
                <a:gd name="T111" fmla="*/ 730 h 846"/>
                <a:gd name="T112" fmla="*/ 85 w 1013"/>
                <a:gd name="T113" fmla="*/ 706 h 846"/>
                <a:gd name="T114" fmla="*/ 63 w 1013"/>
                <a:gd name="T115" fmla="*/ 699 h 846"/>
                <a:gd name="T116" fmla="*/ 25 w 1013"/>
                <a:gd name="T117" fmla="*/ 689 h 846"/>
                <a:gd name="T118" fmla="*/ 35 w 1013"/>
                <a:gd name="T119" fmla="*/ 6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203" name="Freeform 108"/>
            <p:cNvSpPr>
              <a:spLocks/>
            </p:cNvSpPr>
            <p:nvPr/>
          </p:nvSpPr>
          <p:spPr bwMode="auto">
            <a:xfrm>
              <a:off x="6807304" y="4496041"/>
              <a:ext cx="76201" cy="38102"/>
            </a:xfrm>
            <a:custGeom>
              <a:avLst/>
              <a:gdLst>
                <a:gd name="T0" fmla="*/ 147 w 268"/>
                <a:gd name="T1" fmla="*/ 108 h 134"/>
                <a:gd name="T2" fmla="*/ 129 w 268"/>
                <a:gd name="T3" fmla="*/ 101 h 134"/>
                <a:gd name="T4" fmla="*/ 104 w 268"/>
                <a:gd name="T5" fmla="*/ 93 h 134"/>
                <a:gd name="T6" fmla="*/ 79 w 268"/>
                <a:gd name="T7" fmla="*/ 85 h 134"/>
                <a:gd name="T8" fmla="*/ 61 w 268"/>
                <a:gd name="T9" fmla="*/ 76 h 134"/>
                <a:gd name="T10" fmla="*/ 50 w 268"/>
                <a:gd name="T11" fmla="*/ 68 h 134"/>
                <a:gd name="T12" fmla="*/ 41 w 268"/>
                <a:gd name="T13" fmla="*/ 60 h 134"/>
                <a:gd name="T14" fmla="*/ 34 w 268"/>
                <a:gd name="T15" fmla="*/ 52 h 134"/>
                <a:gd name="T16" fmla="*/ 25 w 268"/>
                <a:gd name="T17" fmla="*/ 48 h 134"/>
                <a:gd name="T18" fmla="*/ 17 w 268"/>
                <a:gd name="T19" fmla="*/ 44 h 134"/>
                <a:gd name="T20" fmla="*/ 10 w 268"/>
                <a:gd name="T21" fmla="*/ 42 h 134"/>
                <a:gd name="T22" fmla="*/ 4 w 268"/>
                <a:gd name="T23" fmla="*/ 38 h 134"/>
                <a:gd name="T24" fmla="*/ 2 w 268"/>
                <a:gd name="T25" fmla="*/ 33 h 134"/>
                <a:gd name="T26" fmla="*/ 0 w 268"/>
                <a:gd name="T27" fmla="*/ 31 h 134"/>
                <a:gd name="T28" fmla="*/ 0 w 268"/>
                <a:gd name="T29" fmla="*/ 28 h 134"/>
                <a:gd name="T30" fmla="*/ 2 w 268"/>
                <a:gd name="T31" fmla="*/ 25 h 134"/>
                <a:gd name="T32" fmla="*/ 3 w 268"/>
                <a:gd name="T33" fmla="*/ 22 h 134"/>
                <a:gd name="T34" fmla="*/ 9 w 268"/>
                <a:gd name="T35" fmla="*/ 16 h 134"/>
                <a:gd name="T36" fmla="*/ 16 w 268"/>
                <a:gd name="T37" fmla="*/ 10 h 134"/>
                <a:gd name="T38" fmla="*/ 22 w 268"/>
                <a:gd name="T39" fmla="*/ 7 h 134"/>
                <a:gd name="T40" fmla="*/ 29 w 268"/>
                <a:gd name="T41" fmla="*/ 5 h 134"/>
                <a:gd name="T42" fmla="*/ 37 w 268"/>
                <a:gd name="T43" fmla="*/ 3 h 134"/>
                <a:gd name="T44" fmla="*/ 46 w 268"/>
                <a:gd name="T45" fmla="*/ 1 h 134"/>
                <a:gd name="T46" fmla="*/ 54 w 268"/>
                <a:gd name="T47" fmla="*/ 0 h 134"/>
                <a:gd name="T48" fmla="*/ 62 w 268"/>
                <a:gd name="T49" fmla="*/ 0 h 134"/>
                <a:gd name="T50" fmla="*/ 69 w 268"/>
                <a:gd name="T51" fmla="*/ 1 h 134"/>
                <a:gd name="T52" fmla="*/ 74 w 268"/>
                <a:gd name="T53" fmla="*/ 5 h 134"/>
                <a:gd name="T54" fmla="*/ 83 w 268"/>
                <a:gd name="T55" fmla="*/ 13 h 134"/>
                <a:gd name="T56" fmla="*/ 91 w 268"/>
                <a:gd name="T57" fmla="*/ 20 h 134"/>
                <a:gd name="T58" fmla="*/ 100 w 268"/>
                <a:gd name="T59" fmla="*/ 26 h 134"/>
                <a:gd name="T60" fmla="*/ 111 w 268"/>
                <a:gd name="T61" fmla="*/ 31 h 134"/>
                <a:gd name="T62" fmla="*/ 123 w 268"/>
                <a:gd name="T63" fmla="*/ 35 h 134"/>
                <a:gd name="T64" fmla="*/ 135 w 268"/>
                <a:gd name="T65" fmla="*/ 39 h 134"/>
                <a:gd name="T66" fmla="*/ 140 w 268"/>
                <a:gd name="T67" fmla="*/ 42 h 134"/>
                <a:gd name="T68" fmla="*/ 144 w 268"/>
                <a:gd name="T69" fmla="*/ 44 h 134"/>
                <a:gd name="T70" fmla="*/ 148 w 268"/>
                <a:gd name="T71" fmla="*/ 48 h 134"/>
                <a:gd name="T72" fmla="*/ 151 w 268"/>
                <a:gd name="T73" fmla="*/ 52 h 134"/>
                <a:gd name="T74" fmla="*/ 156 w 268"/>
                <a:gd name="T75" fmla="*/ 57 h 134"/>
                <a:gd name="T76" fmla="*/ 161 w 268"/>
                <a:gd name="T77" fmla="*/ 61 h 134"/>
                <a:gd name="T78" fmla="*/ 168 w 268"/>
                <a:gd name="T79" fmla="*/ 66 h 134"/>
                <a:gd name="T80" fmla="*/ 176 w 268"/>
                <a:gd name="T81" fmla="*/ 69 h 134"/>
                <a:gd name="T82" fmla="*/ 192 w 268"/>
                <a:gd name="T83" fmla="*/ 75 h 134"/>
                <a:gd name="T84" fmla="*/ 209 w 268"/>
                <a:gd name="T85" fmla="*/ 80 h 134"/>
                <a:gd name="T86" fmla="*/ 224 w 268"/>
                <a:gd name="T87" fmla="*/ 83 h 134"/>
                <a:gd name="T88" fmla="*/ 242 w 268"/>
                <a:gd name="T89" fmla="*/ 87 h 134"/>
                <a:gd name="T90" fmla="*/ 250 w 268"/>
                <a:gd name="T91" fmla="*/ 88 h 134"/>
                <a:gd name="T92" fmla="*/ 257 w 268"/>
                <a:gd name="T93" fmla="*/ 91 h 134"/>
                <a:gd name="T94" fmla="*/ 262 w 268"/>
                <a:gd name="T95" fmla="*/ 94 h 134"/>
                <a:gd name="T96" fmla="*/ 267 w 268"/>
                <a:gd name="T97" fmla="*/ 99 h 134"/>
                <a:gd name="T98" fmla="*/ 268 w 268"/>
                <a:gd name="T99" fmla="*/ 104 h 134"/>
                <a:gd name="T100" fmla="*/ 268 w 268"/>
                <a:gd name="T101" fmla="*/ 110 h 134"/>
                <a:gd name="T102" fmla="*/ 267 w 268"/>
                <a:gd name="T103" fmla="*/ 114 h 134"/>
                <a:gd name="T104" fmla="*/ 263 w 268"/>
                <a:gd name="T105" fmla="*/ 119 h 134"/>
                <a:gd name="T106" fmla="*/ 255 w 268"/>
                <a:gd name="T107" fmla="*/ 127 h 134"/>
                <a:gd name="T108" fmla="*/ 245 w 268"/>
                <a:gd name="T109" fmla="*/ 133 h 134"/>
                <a:gd name="T110" fmla="*/ 239 w 268"/>
                <a:gd name="T111" fmla="*/ 134 h 134"/>
                <a:gd name="T112" fmla="*/ 229 w 268"/>
                <a:gd name="T113" fmla="*/ 133 h 134"/>
                <a:gd name="T114" fmla="*/ 216 w 268"/>
                <a:gd name="T115" fmla="*/ 131 h 134"/>
                <a:gd name="T116" fmla="*/ 200 w 268"/>
                <a:gd name="T117" fmla="*/ 126 h 134"/>
                <a:gd name="T118" fmla="*/ 169 w 268"/>
                <a:gd name="T119" fmla="*/ 117 h 134"/>
                <a:gd name="T120" fmla="*/ 147 w 268"/>
                <a:gd name="T12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" h="134">
                  <a:moveTo>
                    <a:pt x="147" y="108"/>
                  </a:moveTo>
                  <a:lnTo>
                    <a:pt x="129" y="101"/>
                  </a:lnTo>
                  <a:lnTo>
                    <a:pt x="104" y="93"/>
                  </a:lnTo>
                  <a:lnTo>
                    <a:pt x="79" y="85"/>
                  </a:lnTo>
                  <a:lnTo>
                    <a:pt x="61" y="76"/>
                  </a:lnTo>
                  <a:lnTo>
                    <a:pt x="50" y="68"/>
                  </a:lnTo>
                  <a:lnTo>
                    <a:pt x="41" y="60"/>
                  </a:lnTo>
                  <a:lnTo>
                    <a:pt x="34" y="52"/>
                  </a:lnTo>
                  <a:lnTo>
                    <a:pt x="25" y="48"/>
                  </a:lnTo>
                  <a:lnTo>
                    <a:pt x="17" y="44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9" y="16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37" y="3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83" y="13"/>
                  </a:lnTo>
                  <a:lnTo>
                    <a:pt x="91" y="20"/>
                  </a:lnTo>
                  <a:lnTo>
                    <a:pt x="100" y="26"/>
                  </a:lnTo>
                  <a:lnTo>
                    <a:pt x="111" y="31"/>
                  </a:lnTo>
                  <a:lnTo>
                    <a:pt x="123" y="35"/>
                  </a:lnTo>
                  <a:lnTo>
                    <a:pt x="135" y="39"/>
                  </a:lnTo>
                  <a:lnTo>
                    <a:pt x="140" y="42"/>
                  </a:lnTo>
                  <a:lnTo>
                    <a:pt x="144" y="44"/>
                  </a:lnTo>
                  <a:lnTo>
                    <a:pt x="148" y="48"/>
                  </a:lnTo>
                  <a:lnTo>
                    <a:pt x="151" y="52"/>
                  </a:lnTo>
                  <a:lnTo>
                    <a:pt x="156" y="57"/>
                  </a:lnTo>
                  <a:lnTo>
                    <a:pt x="161" y="61"/>
                  </a:lnTo>
                  <a:lnTo>
                    <a:pt x="168" y="66"/>
                  </a:lnTo>
                  <a:lnTo>
                    <a:pt x="176" y="69"/>
                  </a:lnTo>
                  <a:lnTo>
                    <a:pt x="192" y="75"/>
                  </a:lnTo>
                  <a:lnTo>
                    <a:pt x="209" y="80"/>
                  </a:lnTo>
                  <a:lnTo>
                    <a:pt x="224" y="83"/>
                  </a:lnTo>
                  <a:lnTo>
                    <a:pt x="242" y="87"/>
                  </a:lnTo>
                  <a:lnTo>
                    <a:pt x="250" y="88"/>
                  </a:lnTo>
                  <a:lnTo>
                    <a:pt x="257" y="91"/>
                  </a:lnTo>
                  <a:lnTo>
                    <a:pt x="262" y="94"/>
                  </a:lnTo>
                  <a:lnTo>
                    <a:pt x="267" y="99"/>
                  </a:lnTo>
                  <a:lnTo>
                    <a:pt x="268" y="104"/>
                  </a:lnTo>
                  <a:lnTo>
                    <a:pt x="268" y="110"/>
                  </a:lnTo>
                  <a:lnTo>
                    <a:pt x="267" y="114"/>
                  </a:lnTo>
                  <a:lnTo>
                    <a:pt x="263" y="119"/>
                  </a:lnTo>
                  <a:lnTo>
                    <a:pt x="255" y="127"/>
                  </a:lnTo>
                  <a:lnTo>
                    <a:pt x="245" y="133"/>
                  </a:lnTo>
                  <a:lnTo>
                    <a:pt x="239" y="134"/>
                  </a:lnTo>
                  <a:lnTo>
                    <a:pt x="229" y="133"/>
                  </a:lnTo>
                  <a:lnTo>
                    <a:pt x="216" y="131"/>
                  </a:lnTo>
                  <a:lnTo>
                    <a:pt x="200" y="126"/>
                  </a:lnTo>
                  <a:lnTo>
                    <a:pt x="169" y="117"/>
                  </a:lnTo>
                  <a:lnTo>
                    <a:pt x="147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204" name="Freeform 109"/>
            <p:cNvSpPr>
              <a:spLocks/>
            </p:cNvSpPr>
            <p:nvPr/>
          </p:nvSpPr>
          <p:spPr bwMode="auto">
            <a:xfrm>
              <a:off x="6854995" y="4543538"/>
              <a:ext cx="19051" cy="9525"/>
            </a:xfrm>
            <a:custGeom>
              <a:avLst/>
              <a:gdLst>
                <a:gd name="T0" fmla="*/ 27 w 68"/>
                <a:gd name="T1" fmla="*/ 22 h 35"/>
                <a:gd name="T2" fmla="*/ 15 w 68"/>
                <a:gd name="T3" fmla="*/ 16 h 35"/>
                <a:gd name="T4" fmla="*/ 2 w 68"/>
                <a:gd name="T5" fmla="*/ 9 h 35"/>
                <a:gd name="T6" fmla="*/ 1 w 68"/>
                <a:gd name="T7" fmla="*/ 8 h 35"/>
                <a:gd name="T8" fmla="*/ 0 w 68"/>
                <a:gd name="T9" fmla="*/ 6 h 35"/>
                <a:gd name="T10" fmla="*/ 0 w 68"/>
                <a:gd name="T11" fmla="*/ 3 h 35"/>
                <a:gd name="T12" fmla="*/ 1 w 68"/>
                <a:gd name="T13" fmla="*/ 2 h 35"/>
                <a:gd name="T14" fmla="*/ 6 w 68"/>
                <a:gd name="T15" fmla="*/ 0 h 35"/>
                <a:gd name="T16" fmla="*/ 13 w 68"/>
                <a:gd name="T17" fmla="*/ 0 h 35"/>
                <a:gd name="T18" fmla="*/ 23 w 68"/>
                <a:gd name="T19" fmla="*/ 2 h 35"/>
                <a:gd name="T20" fmla="*/ 34 w 68"/>
                <a:gd name="T21" fmla="*/ 7 h 35"/>
                <a:gd name="T22" fmla="*/ 45 w 68"/>
                <a:gd name="T23" fmla="*/ 10 h 35"/>
                <a:gd name="T24" fmla="*/ 53 w 68"/>
                <a:gd name="T25" fmla="*/ 14 h 35"/>
                <a:gd name="T26" fmla="*/ 59 w 68"/>
                <a:gd name="T27" fmla="*/ 18 h 35"/>
                <a:gd name="T28" fmla="*/ 64 w 68"/>
                <a:gd name="T29" fmla="*/ 23 h 35"/>
                <a:gd name="T30" fmla="*/ 65 w 68"/>
                <a:gd name="T31" fmla="*/ 26 h 35"/>
                <a:gd name="T32" fmla="*/ 66 w 68"/>
                <a:gd name="T33" fmla="*/ 28 h 35"/>
                <a:gd name="T34" fmla="*/ 68 w 68"/>
                <a:gd name="T35" fmla="*/ 32 h 35"/>
                <a:gd name="T36" fmla="*/ 66 w 68"/>
                <a:gd name="T37" fmla="*/ 34 h 35"/>
                <a:gd name="T38" fmla="*/ 65 w 68"/>
                <a:gd name="T39" fmla="*/ 35 h 35"/>
                <a:gd name="T40" fmla="*/ 61 w 68"/>
                <a:gd name="T41" fmla="*/ 35 h 35"/>
                <a:gd name="T42" fmla="*/ 56 w 68"/>
                <a:gd name="T43" fmla="*/ 34 h 35"/>
                <a:gd name="T44" fmla="*/ 50 w 68"/>
                <a:gd name="T45" fmla="*/ 33 h 35"/>
                <a:gd name="T46" fmla="*/ 37 w 68"/>
                <a:gd name="T47" fmla="*/ 28 h 35"/>
                <a:gd name="T48" fmla="*/ 27 w 68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35">
                  <a:moveTo>
                    <a:pt x="27" y="22"/>
                  </a:moveTo>
                  <a:lnTo>
                    <a:pt x="15" y="16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3" y="2"/>
                  </a:lnTo>
                  <a:lnTo>
                    <a:pt x="34" y="7"/>
                  </a:lnTo>
                  <a:lnTo>
                    <a:pt x="45" y="10"/>
                  </a:lnTo>
                  <a:lnTo>
                    <a:pt x="53" y="14"/>
                  </a:lnTo>
                  <a:lnTo>
                    <a:pt x="59" y="18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6" y="34"/>
                  </a:lnTo>
                  <a:lnTo>
                    <a:pt x="65" y="35"/>
                  </a:lnTo>
                  <a:lnTo>
                    <a:pt x="61" y="35"/>
                  </a:lnTo>
                  <a:lnTo>
                    <a:pt x="56" y="34"/>
                  </a:lnTo>
                  <a:lnTo>
                    <a:pt x="50" y="33"/>
                  </a:lnTo>
                  <a:lnTo>
                    <a:pt x="37" y="28"/>
                  </a:lnTo>
                  <a:lnTo>
                    <a:pt x="27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  <p:sp>
          <p:nvSpPr>
            <p:cNvPr id="205" name="Freeform 110"/>
            <p:cNvSpPr>
              <a:spLocks/>
            </p:cNvSpPr>
            <p:nvPr/>
          </p:nvSpPr>
          <p:spPr bwMode="auto">
            <a:xfrm>
              <a:off x="6873875" y="4543425"/>
              <a:ext cx="9525" cy="9525"/>
            </a:xfrm>
            <a:custGeom>
              <a:avLst/>
              <a:gdLst>
                <a:gd name="T0" fmla="*/ 19 w 25"/>
                <a:gd name="T1" fmla="*/ 24 h 24"/>
                <a:gd name="T2" fmla="*/ 16 w 25"/>
                <a:gd name="T3" fmla="*/ 23 h 24"/>
                <a:gd name="T4" fmla="*/ 12 w 25"/>
                <a:gd name="T5" fmla="*/ 21 h 24"/>
                <a:gd name="T6" fmla="*/ 9 w 25"/>
                <a:gd name="T7" fmla="*/ 18 h 24"/>
                <a:gd name="T8" fmla="*/ 5 w 25"/>
                <a:gd name="T9" fmla="*/ 13 h 24"/>
                <a:gd name="T10" fmla="*/ 3 w 25"/>
                <a:gd name="T11" fmla="*/ 10 h 24"/>
                <a:gd name="T12" fmla="*/ 0 w 25"/>
                <a:gd name="T13" fmla="*/ 5 h 24"/>
                <a:gd name="T14" fmla="*/ 0 w 25"/>
                <a:gd name="T15" fmla="*/ 3 h 24"/>
                <a:gd name="T16" fmla="*/ 0 w 25"/>
                <a:gd name="T17" fmla="*/ 2 h 24"/>
                <a:gd name="T18" fmla="*/ 2 w 25"/>
                <a:gd name="T19" fmla="*/ 0 h 24"/>
                <a:gd name="T20" fmla="*/ 3 w 25"/>
                <a:gd name="T21" fmla="*/ 0 h 24"/>
                <a:gd name="T22" fmla="*/ 8 w 25"/>
                <a:gd name="T23" fmla="*/ 0 h 24"/>
                <a:gd name="T24" fmla="*/ 13 w 25"/>
                <a:gd name="T25" fmla="*/ 3 h 24"/>
                <a:gd name="T26" fmla="*/ 17 w 25"/>
                <a:gd name="T27" fmla="*/ 4 h 24"/>
                <a:gd name="T28" fmla="*/ 19 w 25"/>
                <a:gd name="T29" fmla="*/ 6 h 24"/>
                <a:gd name="T30" fmla="*/ 22 w 25"/>
                <a:gd name="T31" fmla="*/ 9 h 24"/>
                <a:gd name="T32" fmla="*/ 24 w 25"/>
                <a:gd name="T33" fmla="*/ 11 h 24"/>
                <a:gd name="T34" fmla="*/ 25 w 25"/>
                <a:gd name="T35" fmla="*/ 17 h 24"/>
                <a:gd name="T36" fmla="*/ 24 w 25"/>
                <a:gd name="T37" fmla="*/ 21 h 24"/>
                <a:gd name="T38" fmla="*/ 22 w 25"/>
                <a:gd name="T39" fmla="*/ 23 h 24"/>
                <a:gd name="T40" fmla="*/ 19 w 25"/>
                <a:gd name="T4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lnTo>
                    <a:pt x="16" y="23"/>
                  </a:lnTo>
                  <a:lnTo>
                    <a:pt x="12" y="21"/>
                  </a:lnTo>
                  <a:lnTo>
                    <a:pt x="9" y="18"/>
                  </a:lnTo>
                  <a:lnTo>
                    <a:pt x="5" y="13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5" y="17"/>
                  </a:lnTo>
                  <a:lnTo>
                    <a:pt x="24" y="21"/>
                  </a:lnTo>
                  <a:lnTo>
                    <a:pt x="22" y="23"/>
                  </a:lnTo>
                  <a:lnTo>
                    <a:pt x="19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795"/>
            </a:p>
          </p:txBody>
        </p:sp>
      </p:grpSp>
      <p:sp>
        <p:nvSpPr>
          <p:cNvPr id="207" name="矩形 206"/>
          <p:cNvSpPr/>
          <p:nvPr/>
        </p:nvSpPr>
        <p:spPr>
          <a:xfrm>
            <a:off x="8341127" y="2910576"/>
            <a:ext cx="1992517" cy="2025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47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斯卡伊的现场服务运营点分布于</a:t>
            </a:r>
            <a:r>
              <a:rPr lang="en-US" altLang="zh-CN" sz="1047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047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多个城市：</a:t>
            </a:r>
          </a:p>
          <a:p>
            <a:pPr>
              <a:lnSpc>
                <a:spcPct val="150000"/>
              </a:lnSpc>
            </a:pPr>
            <a:r>
              <a:rPr lang="zh-CN" altLang="en-US" sz="1047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上海、天津、深圳、南京、苏州、无锡、常熟、昆山、太仓、常州、江阴、镇江、连云港、南通、盐城、杭州、宁波、台州、温州、嘉兴、滁州、芜湖等</a:t>
            </a:r>
          </a:p>
        </p:txBody>
      </p:sp>
      <p:sp>
        <p:nvSpPr>
          <p:cNvPr id="212" name="右弧形箭头 211"/>
          <p:cNvSpPr/>
          <p:nvPr/>
        </p:nvSpPr>
        <p:spPr>
          <a:xfrm>
            <a:off x="7453829" y="3181486"/>
            <a:ext cx="562383" cy="2039928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3" name="Freeform 75"/>
          <p:cNvSpPr>
            <a:spLocks noEditPoints="1"/>
          </p:cNvSpPr>
          <p:nvPr/>
        </p:nvSpPr>
        <p:spPr bwMode="auto">
          <a:xfrm>
            <a:off x="6365606" y="5466172"/>
            <a:ext cx="59795" cy="49829"/>
          </a:xfrm>
          <a:custGeom>
            <a:avLst/>
            <a:gdLst>
              <a:gd name="T0" fmla="*/ 154 w 213"/>
              <a:gd name="T1" fmla="*/ 3 h 153"/>
              <a:gd name="T2" fmla="*/ 166 w 213"/>
              <a:gd name="T3" fmla="*/ 5 h 153"/>
              <a:gd name="T4" fmla="*/ 175 w 213"/>
              <a:gd name="T5" fmla="*/ 13 h 153"/>
              <a:gd name="T6" fmla="*/ 182 w 213"/>
              <a:gd name="T7" fmla="*/ 17 h 153"/>
              <a:gd name="T8" fmla="*/ 162 w 213"/>
              <a:gd name="T9" fmla="*/ 26 h 153"/>
              <a:gd name="T10" fmla="*/ 132 w 213"/>
              <a:gd name="T11" fmla="*/ 33 h 153"/>
              <a:gd name="T12" fmla="*/ 135 w 213"/>
              <a:gd name="T13" fmla="*/ 43 h 153"/>
              <a:gd name="T14" fmla="*/ 141 w 213"/>
              <a:gd name="T15" fmla="*/ 55 h 153"/>
              <a:gd name="T16" fmla="*/ 151 w 213"/>
              <a:gd name="T17" fmla="*/ 46 h 153"/>
              <a:gd name="T18" fmla="*/ 169 w 213"/>
              <a:gd name="T19" fmla="*/ 40 h 153"/>
              <a:gd name="T20" fmla="*/ 180 w 213"/>
              <a:gd name="T21" fmla="*/ 29 h 153"/>
              <a:gd name="T22" fmla="*/ 189 w 213"/>
              <a:gd name="T23" fmla="*/ 28 h 153"/>
              <a:gd name="T24" fmla="*/ 195 w 213"/>
              <a:gd name="T25" fmla="*/ 38 h 153"/>
              <a:gd name="T26" fmla="*/ 200 w 213"/>
              <a:gd name="T27" fmla="*/ 41 h 153"/>
              <a:gd name="T28" fmla="*/ 209 w 213"/>
              <a:gd name="T29" fmla="*/ 34 h 153"/>
              <a:gd name="T30" fmla="*/ 212 w 213"/>
              <a:gd name="T31" fmla="*/ 46 h 153"/>
              <a:gd name="T32" fmla="*/ 204 w 213"/>
              <a:gd name="T33" fmla="*/ 63 h 153"/>
              <a:gd name="T34" fmla="*/ 188 w 213"/>
              <a:gd name="T35" fmla="*/ 60 h 153"/>
              <a:gd name="T36" fmla="*/ 168 w 213"/>
              <a:gd name="T37" fmla="*/ 60 h 153"/>
              <a:gd name="T38" fmla="*/ 167 w 213"/>
              <a:gd name="T39" fmla="*/ 78 h 153"/>
              <a:gd name="T40" fmla="*/ 177 w 213"/>
              <a:gd name="T41" fmla="*/ 89 h 153"/>
              <a:gd name="T42" fmla="*/ 183 w 213"/>
              <a:gd name="T43" fmla="*/ 117 h 153"/>
              <a:gd name="T44" fmla="*/ 179 w 213"/>
              <a:gd name="T45" fmla="*/ 118 h 153"/>
              <a:gd name="T46" fmla="*/ 170 w 213"/>
              <a:gd name="T47" fmla="*/ 102 h 153"/>
              <a:gd name="T48" fmla="*/ 158 w 213"/>
              <a:gd name="T49" fmla="*/ 105 h 153"/>
              <a:gd name="T50" fmla="*/ 162 w 213"/>
              <a:gd name="T51" fmla="*/ 133 h 153"/>
              <a:gd name="T52" fmla="*/ 149 w 213"/>
              <a:gd name="T53" fmla="*/ 146 h 153"/>
              <a:gd name="T54" fmla="*/ 126 w 213"/>
              <a:gd name="T55" fmla="*/ 141 h 153"/>
              <a:gd name="T56" fmla="*/ 120 w 213"/>
              <a:gd name="T57" fmla="*/ 146 h 153"/>
              <a:gd name="T58" fmla="*/ 113 w 213"/>
              <a:gd name="T59" fmla="*/ 152 h 153"/>
              <a:gd name="T60" fmla="*/ 108 w 213"/>
              <a:gd name="T61" fmla="*/ 146 h 153"/>
              <a:gd name="T62" fmla="*/ 112 w 213"/>
              <a:gd name="T63" fmla="*/ 121 h 153"/>
              <a:gd name="T64" fmla="*/ 111 w 213"/>
              <a:gd name="T65" fmla="*/ 108 h 153"/>
              <a:gd name="T66" fmla="*/ 123 w 213"/>
              <a:gd name="T67" fmla="*/ 108 h 153"/>
              <a:gd name="T68" fmla="*/ 133 w 213"/>
              <a:gd name="T69" fmla="*/ 105 h 153"/>
              <a:gd name="T70" fmla="*/ 131 w 213"/>
              <a:gd name="T71" fmla="*/ 99 h 153"/>
              <a:gd name="T72" fmla="*/ 122 w 213"/>
              <a:gd name="T73" fmla="*/ 95 h 153"/>
              <a:gd name="T74" fmla="*/ 112 w 213"/>
              <a:gd name="T75" fmla="*/ 73 h 153"/>
              <a:gd name="T76" fmla="*/ 91 w 213"/>
              <a:gd name="T77" fmla="*/ 70 h 153"/>
              <a:gd name="T78" fmla="*/ 48 w 213"/>
              <a:gd name="T79" fmla="*/ 76 h 153"/>
              <a:gd name="T80" fmla="*/ 19 w 213"/>
              <a:gd name="T81" fmla="*/ 73 h 153"/>
              <a:gd name="T82" fmla="*/ 20 w 213"/>
              <a:gd name="T83" fmla="*/ 60 h 153"/>
              <a:gd name="T84" fmla="*/ 56 w 213"/>
              <a:gd name="T85" fmla="*/ 34 h 153"/>
              <a:gd name="T86" fmla="*/ 75 w 213"/>
              <a:gd name="T87" fmla="*/ 27 h 153"/>
              <a:gd name="T88" fmla="*/ 81 w 213"/>
              <a:gd name="T89" fmla="*/ 14 h 153"/>
              <a:gd name="T90" fmla="*/ 116 w 213"/>
              <a:gd name="T91" fmla="*/ 3 h 153"/>
              <a:gd name="T92" fmla="*/ 3 w 213"/>
              <a:gd name="T93" fmla="*/ 128 h 153"/>
              <a:gd name="T94" fmla="*/ 26 w 213"/>
              <a:gd name="T95" fmla="*/ 112 h 153"/>
              <a:gd name="T96" fmla="*/ 54 w 213"/>
              <a:gd name="T97" fmla="*/ 99 h 153"/>
              <a:gd name="T98" fmla="*/ 74 w 213"/>
              <a:gd name="T99" fmla="*/ 83 h 153"/>
              <a:gd name="T100" fmla="*/ 79 w 213"/>
              <a:gd name="T101" fmla="*/ 86 h 153"/>
              <a:gd name="T102" fmla="*/ 72 w 213"/>
              <a:gd name="T103" fmla="*/ 102 h 153"/>
              <a:gd name="T104" fmla="*/ 70 w 213"/>
              <a:gd name="T105" fmla="*/ 117 h 153"/>
              <a:gd name="T106" fmla="*/ 63 w 213"/>
              <a:gd name="T107" fmla="*/ 123 h 153"/>
              <a:gd name="T108" fmla="*/ 66 w 213"/>
              <a:gd name="T109" fmla="*/ 137 h 153"/>
              <a:gd name="T110" fmla="*/ 57 w 213"/>
              <a:gd name="T111" fmla="*/ 142 h 153"/>
              <a:gd name="T112" fmla="*/ 45 w 213"/>
              <a:gd name="T113" fmla="*/ 134 h 153"/>
              <a:gd name="T114" fmla="*/ 35 w 213"/>
              <a:gd name="T115" fmla="*/ 139 h 153"/>
              <a:gd name="T116" fmla="*/ 10 w 213"/>
              <a:gd name="T117" fmla="*/ 149 h 153"/>
              <a:gd name="T118" fmla="*/ 0 w 213"/>
              <a:gd name="T119" fmla="*/ 14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3" h="153">
                <a:moveTo>
                  <a:pt x="149" y="0"/>
                </a:moveTo>
                <a:lnTo>
                  <a:pt x="150" y="2"/>
                </a:lnTo>
                <a:lnTo>
                  <a:pt x="151" y="3"/>
                </a:lnTo>
                <a:lnTo>
                  <a:pt x="154" y="3"/>
                </a:lnTo>
                <a:lnTo>
                  <a:pt x="155" y="3"/>
                </a:lnTo>
                <a:lnTo>
                  <a:pt x="160" y="3"/>
                </a:lnTo>
                <a:lnTo>
                  <a:pt x="163" y="4"/>
                </a:lnTo>
                <a:lnTo>
                  <a:pt x="166" y="5"/>
                </a:lnTo>
                <a:lnTo>
                  <a:pt x="167" y="9"/>
                </a:lnTo>
                <a:lnTo>
                  <a:pt x="168" y="10"/>
                </a:lnTo>
                <a:lnTo>
                  <a:pt x="171" y="13"/>
                </a:lnTo>
                <a:lnTo>
                  <a:pt x="175" y="13"/>
                </a:lnTo>
                <a:lnTo>
                  <a:pt x="179" y="13"/>
                </a:lnTo>
                <a:lnTo>
                  <a:pt x="182" y="14"/>
                </a:lnTo>
                <a:lnTo>
                  <a:pt x="183" y="15"/>
                </a:lnTo>
                <a:lnTo>
                  <a:pt x="182" y="17"/>
                </a:lnTo>
                <a:lnTo>
                  <a:pt x="177" y="20"/>
                </a:lnTo>
                <a:lnTo>
                  <a:pt x="173" y="22"/>
                </a:lnTo>
                <a:lnTo>
                  <a:pt x="168" y="24"/>
                </a:lnTo>
                <a:lnTo>
                  <a:pt x="162" y="26"/>
                </a:lnTo>
                <a:lnTo>
                  <a:pt x="152" y="27"/>
                </a:lnTo>
                <a:lnTo>
                  <a:pt x="142" y="28"/>
                </a:lnTo>
                <a:lnTo>
                  <a:pt x="135" y="32"/>
                </a:lnTo>
                <a:lnTo>
                  <a:pt x="132" y="33"/>
                </a:lnTo>
                <a:lnTo>
                  <a:pt x="130" y="34"/>
                </a:lnTo>
                <a:lnTo>
                  <a:pt x="130" y="36"/>
                </a:lnTo>
                <a:lnTo>
                  <a:pt x="131" y="38"/>
                </a:lnTo>
                <a:lnTo>
                  <a:pt x="135" y="43"/>
                </a:lnTo>
                <a:lnTo>
                  <a:pt x="137" y="52"/>
                </a:lnTo>
                <a:lnTo>
                  <a:pt x="138" y="54"/>
                </a:lnTo>
                <a:lnTo>
                  <a:pt x="139" y="55"/>
                </a:lnTo>
                <a:lnTo>
                  <a:pt x="141" y="55"/>
                </a:lnTo>
                <a:lnTo>
                  <a:pt x="142" y="55"/>
                </a:lnTo>
                <a:lnTo>
                  <a:pt x="145" y="54"/>
                </a:lnTo>
                <a:lnTo>
                  <a:pt x="148" y="51"/>
                </a:lnTo>
                <a:lnTo>
                  <a:pt x="151" y="46"/>
                </a:lnTo>
                <a:lnTo>
                  <a:pt x="156" y="42"/>
                </a:lnTo>
                <a:lnTo>
                  <a:pt x="161" y="41"/>
                </a:lnTo>
                <a:lnTo>
                  <a:pt x="164" y="40"/>
                </a:lnTo>
                <a:lnTo>
                  <a:pt x="169" y="40"/>
                </a:lnTo>
                <a:lnTo>
                  <a:pt x="173" y="39"/>
                </a:lnTo>
                <a:lnTo>
                  <a:pt x="175" y="36"/>
                </a:lnTo>
                <a:lnTo>
                  <a:pt x="179" y="32"/>
                </a:lnTo>
                <a:lnTo>
                  <a:pt x="180" y="29"/>
                </a:lnTo>
                <a:lnTo>
                  <a:pt x="182" y="28"/>
                </a:lnTo>
                <a:lnTo>
                  <a:pt x="185" y="27"/>
                </a:lnTo>
                <a:lnTo>
                  <a:pt x="187" y="27"/>
                </a:lnTo>
                <a:lnTo>
                  <a:pt x="189" y="28"/>
                </a:lnTo>
                <a:lnTo>
                  <a:pt x="192" y="29"/>
                </a:lnTo>
                <a:lnTo>
                  <a:pt x="194" y="30"/>
                </a:lnTo>
                <a:lnTo>
                  <a:pt x="194" y="33"/>
                </a:lnTo>
                <a:lnTo>
                  <a:pt x="195" y="38"/>
                </a:lnTo>
                <a:lnTo>
                  <a:pt x="196" y="40"/>
                </a:lnTo>
                <a:lnTo>
                  <a:pt x="198" y="41"/>
                </a:lnTo>
                <a:lnTo>
                  <a:pt x="199" y="41"/>
                </a:lnTo>
                <a:lnTo>
                  <a:pt x="200" y="41"/>
                </a:lnTo>
                <a:lnTo>
                  <a:pt x="201" y="39"/>
                </a:lnTo>
                <a:lnTo>
                  <a:pt x="204" y="36"/>
                </a:lnTo>
                <a:lnTo>
                  <a:pt x="207" y="34"/>
                </a:lnTo>
                <a:lnTo>
                  <a:pt x="209" y="34"/>
                </a:lnTo>
                <a:lnTo>
                  <a:pt x="212" y="35"/>
                </a:lnTo>
                <a:lnTo>
                  <a:pt x="213" y="38"/>
                </a:lnTo>
                <a:lnTo>
                  <a:pt x="213" y="41"/>
                </a:lnTo>
                <a:lnTo>
                  <a:pt x="212" y="46"/>
                </a:lnTo>
                <a:lnTo>
                  <a:pt x="209" y="51"/>
                </a:lnTo>
                <a:lnTo>
                  <a:pt x="208" y="55"/>
                </a:lnTo>
                <a:lnTo>
                  <a:pt x="206" y="61"/>
                </a:lnTo>
                <a:lnTo>
                  <a:pt x="204" y="63"/>
                </a:lnTo>
                <a:lnTo>
                  <a:pt x="201" y="64"/>
                </a:lnTo>
                <a:lnTo>
                  <a:pt x="199" y="65"/>
                </a:lnTo>
                <a:lnTo>
                  <a:pt x="196" y="64"/>
                </a:lnTo>
                <a:lnTo>
                  <a:pt x="188" y="60"/>
                </a:lnTo>
                <a:lnTo>
                  <a:pt x="180" y="59"/>
                </a:lnTo>
                <a:lnTo>
                  <a:pt x="175" y="59"/>
                </a:lnTo>
                <a:lnTo>
                  <a:pt x="171" y="59"/>
                </a:lnTo>
                <a:lnTo>
                  <a:pt x="168" y="60"/>
                </a:lnTo>
                <a:lnTo>
                  <a:pt x="167" y="63"/>
                </a:lnTo>
                <a:lnTo>
                  <a:pt x="166" y="67"/>
                </a:lnTo>
                <a:lnTo>
                  <a:pt x="166" y="74"/>
                </a:lnTo>
                <a:lnTo>
                  <a:pt x="167" y="78"/>
                </a:lnTo>
                <a:lnTo>
                  <a:pt x="168" y="80"/>
                </a:lnTo>
                <a:lnTo>
                  <a:pt x="170" y="83"/>
                </a:lnTo>
                <a:lnTo>
                  <a:pt x="173" y="85"/>
                </a:lnTo>
                <a:lnTo>
                  <a:pt x="177" y="89"/>
                </a:lnTo>
                <a:lnTo>
                  <a:pt x="181" y="95"/>
                </a:lnTo>
                <a:lnTo>
                  <a:pt x="183" y="101"/>
                </a:lnTo>
                <a:lnTo>
                  <a:pt x="183" y="110"/>
                </a:lnTo>
                <a:lnTo>
                  <a:pt x="183" y="117"/>
                </a:lnTo>
                <a:lnTo>
                  <a:pt x="181" y="121"/>
                </a:lnTo>
                <a:lnTo>
                  <a:pt x="180" y="121"/>
                </a:lnTo>
                <a:lnTo>
                  <a:pt x="179" y="120"/>
                </a:lnTo>
                <a:lnTo>
                  <a:pt x="179" y="118"/>
                </a:lnTo>
                <a:lnTo>
                  <a:pt x="177" y="117"/>
                </a:lnTo>
                <a:lnTo>
                  <a:pt x="176" y="112"/>
                </a:lnTo>
                <a:lnTo>
                  <a:pt x="174" y="106"/>
                </a:lnTo>
                <a:lnTo>
                  <a:pt x="170" y="102"/>
                </a:lnTo>
                <a:lnTo>
                  <a:pt x="166" y="99"/>
                </a:lnTo>
                <a:lnTo>
                  <a:pt x="162" y="101"/>
                </a:lnTo>
                <a:lnTo>
                  <a:pt x="160" y="102"/>
                </a:lnTo>
                <a:lnTo>
                  <a:pt x="158" y="105"/>
                </a:lnTo>
                <a:lnTo>
                  <a:pt x="160" y="111"/>
                </a:lnTo>
                <a:lnTo>
                  <a:pt x="162" y="118"/>
                </a:lnTo>
                <a:lnTo>
                  <a:pt x="162" y="128"/>
                </a:lnTo>
                <a:lnTo>
                  <a:pt x="162" y="133"/>
                </a:lnTo>
                <a:lnTo>
                  <a:pt x="161" y="137"/>
                </a:lnTo>
                <a:lnTo>
                  <a:pt x="158" y="141"/>
                </a:lnTo>
                <a:lnTo>
                  <a:pt x="156" y="143"/>
                </a:lnTo>
                <a:lnTo>
                  <a:pt x="149" y="146"/>
                </a:lnTo>
                <a:lnTo>
                  <a:pt x="142" y="146"/>
                </a:lnTo>
                <a:lnTo>
                  <a:pt x="135" y="145"/>
                </a:lnTo>
                <a:lnTo>
                  <a:pt x="129" y="142"/>
                </a:lnTo>
                <a:lnTo>
                  <a:pt x="126" y="141"/>
                </a:lnTo>
                <a:lnTo>
                  <a:pt x="125" y="141"/>
                </a:lnTo>
                <a:lnTo>
                  <a:pt x="124" y="141"/>
                </a:lnTo>
                <a:lnTo>
                  <a:pt x="123" y="142"/>
                </a:lnTo>
                <a:lnTo>
                  <a:pt x="120" y="146"/>
                </a:lnTo>
                <a:lnTo>
                  <a:pt x="118" y="150"/>
                </a:lnTo>
                <a:lnTo>
                  <a:pt x="117" y="152"/>
                </a:lnTo>
                <a:lnTo>
                  <a:pt x="116" y="153"/>
                </a:lnTo>
                <a:lnTo>
                  <a:pt x="113" y="152"/>
                </a:lnTo>
                <a:lnTo>
                  <a:pt x="112" y="152"/>
                </a:lnTo>
                <a:lnTo>
                  <a:pt x="111" y="150"/>
                </a:lnTo>
                <a:lnTo>
                  <a:pt x="108" y="148"/>
                </a:lnTo>
                <a:lnTo>
                  <a:pt x="108" y="146"/>
                </a:lnTo>
                <a:lnTo>
                  <a:pt x="108" y="143"/>
                </a:lnTo>
                <a:lnTo>
                  <a:pt x="111" y="135"/>
                </a:lnTo>
                <a:lnTo>
                  <a:pt x="113" y="126"/>
                </a:lnTo>
                <a:lnTo>
                  <a:pt x="112" y="121"/>
                </a:lnTo>
                <a:lnTo>
                  <a:pt x="110" y="116"/>
                </a:lnTo>
                <a:lnTo>
                  <a:pt x="108" y="112"/>
                </a:lnTo>
                <a:lnTo>
                  <a:pt x="110" y="109"/>
                </a:lnTo>
                <a:lnTo>
                  <a:pt x="111" y="108"/>
                </a:lnTo>
                <a:lnTo>
                  <a:pt x="113" y="106"/>
                </a:lnTo>
                <a:lnTo>
                  <a:pt x="114" y="106"/>
                </a:lnTo>
                <a:lnTo>
                  <a:pt x="118" y="106"/>
                </a:lnTo>
                <a:lnTo>
                  <a:pt x="123" y="108"/>
                </a:lnTo>
                <a:lnTo>
                  <a:pt x="127" y="109"/>
                </a:lnTo>
                <a:lnTo>
                  <a:pt x="130" y="108"/>
                </a:lnTo>
                <a:lnTo>
                  <a:pt x="132" y="108"/>
                </a:lnTo>
                <a:lnTo>
                  <a:pt x="133" y="105"/>
                </a:lnTo>
                <a:lnTo>
                  <a:pt x="133" y="104"/>
                </a:lnTo>
                <a:lnTo>
                  <a:pt x="133" y="103"/>
                </a:lnTo>
                <a:lnTo>
                  <a:pt x="133" y="101"/>
                </a:lnTo>
                <a:lnTo>
                  <a:pt x="131" y="99"/>
                </a:lnTo>
                <a:lnTo>
                  <a:pt x="129" y="99"/>
                </a:lnTo>
                <a:lnTo>
                  <a:pt x="126" y="98"/>
                </a:lnTo>
                <a:lnTo>
                  <a:pt x="124" y="97"/>
                </a:lnTo>
                <a:lnTo>
                  <a:pt x="122" y="95"/>
                </a:lnTo>
                <a:lnTo>
                  <a:pt x="119" y="92"/>
                </a:lnTo>
                <a:lnTo>
                  <a:pt x="114" y="85"/>
                </a:lnTo>
                <a:lnTo>
                  <a:pt x="113" y="77"/>
                </a:lnTo>
                <a:lnTo>
                  <a:pt x="112" y="73"/>
                </a:lnTo>
                <a:lnTo>
                  <a:pt x="110" y="71"/>
                </a:lnTo>
                <a:lnTo>
                  <a:pt x="106" y="70"/>
                </a:lnTo>
                <a:lnTo>
                  <a:pt x="101" y="68"/>
                </a:lnTo>
                <a:lnTo>
                  <a:pt x="91" y="70"/>
                </a:lnTo>
                <a:lnTo>
                  <a:pt x="79" y="72"/>
                </a:lnTo>
                <a:lnTo>
                  <a:pt x="68" y="76"/>
                </a:lnTo>
                <a:lnTo>
                  <a:pt x="57" y="76"/>
                </a:lnTo>
                <a:lnTo>
                  <a:pt x="48" y="76"/>
                </a:lnTo>
                <a:lnTo>
                  <a:pt x="37" y="76"/>
                </a:lnTo>
                <a:lnTo>
                  <a:pt x="29" y="76"/>
                </a:lnTo>
                <a:lnTo>
                  <a:pt x="22" y="74"/>
                </a:lnTo>
                <a:lnTo>
                  <a:pt x="19" y="73"/>
                </a:lnTo>
                <a:lnTo>
                  <a:pt x="18" y="72"/>
                </a:lnTo>
                <a:lnTo>
                  <a:pt x="17" y="70"/>
                </a:lnTo>
                <a:lnTo>
                  <a:pt x="17" y="67"/>
                </a:lnTo>
                <a:lnTo>
                  <a:pt x="20" y="60"/>
                </a:lnTo>
                <a:lnTo>
                  <a:pt x="28" y="52"/>
                </a:lnTo>
                <a:lnTo>
                  <a:pt x="35" y="45"/>
                </a:lnTo>
                <a:lnTo>
                  <a:pt x="43" y="40"/>
                </a:lnTo>
                <a:lnTo>
                  <a:pt x="56" y="34"/>
                </a:lnTo>
                <a:lnTo>
                  <a:pt x="66" y="32"/>
                </a:lnTo>
                <a:lnTo>
                  <a:pt x="69" y="30"/>
                </a:lnTo>
                <a:lnTo>
                  <a:pt x="73" y="29"/>
                </a:lnTo>
                <a:lnTo>
                  <a:pt x="75" y="27"/>
                </a:lnTo>
                <a:lnTo>
                  <a:pt x="78" y="23"/>
                </a:lnTo>
                <a:lnTo>
                  <a:pt x="80" y="19"/>
                </a:lnTo>
                <a:lnTo>
                  <a:pt x="80" y="16"/>
                </a:lnTo>
                <a:lnTo>
                  <a:pt x="81" y="14"/>
                </a:lnTo>
                <a:lnTo>
                  <a:pt x="88" y="10"/>
                </a:lnTo>
                <a:lnTo>
                  <a:pt x="97" y="7"/>
                </a:lnTo>
                <a:lnTo>
                  <a:pt x="105" y="4"/>
                </a:lnTo>
                <a:lnTo>
                  <a:pt x="116" y="3"/>
                </a:lnTo>
                <a:lnTo>
                  <a:pt x="131" y="2"/>
                </a:lnTo>
                <a:lnTo>
                  <a:pt x="144" y="1"/>
                </a:lnTo>
                <a:lnTo>
                  <a:pt x="149" y="0"/>
                </a:lnTo>
                <a:close/>
                <a:moveTo>
                  <a:pt x="3" y="128"/>
                </a:moveTo>
                <a:lnTo>
                  <a:pt x="6" y="123"/>
                </a:lnTo>
                <a:lnTo>
                  <a:pt x="11" y="118"/>
                </a:lnTo>
                <a:lnTo>
                  <a:pt x="18" y="115"/>
                </a:lnTo>
                <a:lnTo>
                  <a:pt x="26" y="112"/>
                </a:lnTo>
                <a:lnTo>
                  <a:pt x="35" y="110"/>
                </a:lnTo>
                <a:lnTo>
                  <a:pt x="42" y="108"/>
                </a:lnTo>
                <a:lnTo>
                  <a:pt x="49" y="103"/>
                </a:lnTo>
                <a:lnTo>
                  <a:pt x="54" y="99"/>
                </a:lnTo>
                <a:lnTo>
                  <a:pt x="59" y="93"/>
                </a:lnTo>
                <a:lnTo>
                  <a:pt x="64" y="89"/>
                </a:lnTo>
                <a:lnTo>
                  <a:pt x="69" y="85"/>
                </a:lnTo>
                <a:lnTo>
                  <a:pt x="74" y="83"/>
                </a:lnTo>
                <a:lnTo>
                  <a:pt x="76" y="83"/>
                </a:lnTo>
                <a:lnTo>
                  <a:pt x="78" y="84"/>
                </a:lnTo>
                <a:lnTo>
                  <a:pt x="79" y="85"/>
                </a:lnTo>
                <a:lnTo>
                  <a:pt x="79" y="86"/>
                </a:lnTo>
                <a:lnTo>
                  <a:pt x="78" y="91"/>
                </a:lnTo>
                <a:lnTo>
                  <a:pt x="75" y="95"/>
                </a:lnTo>
                <a:lnTo>
                  <a:pt x="73" y="98"/>
                </a:lnTo>
                <a:lnTo>
                  <a:pt x="72" y="102"/>
                </a:lnTo>
                <a:lnTo>
                  <a:pt x="72" y="105"/>
                </a:lnTo>
                <a:lnTo>
                  <a:pt x="72" y="110"/>
                </a:lnTo>
                <a:lnTo>
                  <a:pt x="72" y="115"/>
                </a:lnTo>
                <a:lnTo>
                  <a:pt x="70" y="117"/>
                </a:lnTo>
                <a:lnTo>
                  <a:pt x="69" y="120"/>
                </a:lnTo>
                <a:lnTo>
                  <a:pt x="66" y="120"/>
                </a:lnTo>
                <a:lnTo>
                  <a:pt x="64" y="121"/>
                </a:lnTo>
                <a:lnTo>
                  <a:pt x="63" y="123"/>
                </a:lnTo>
                <a:lnTo>
                  <a:pt x="63" y="127"/>
                </a:lnTo>
                <a:lnTo>
                  <a:pt x="63" y="131"/>
                </a:lnTo>
                <a:lnTo>
                  <a:pt x="64" y="135"/>
                </a:lnTo>
                <a:lnTo>
                  <a:pt x="66" y="137"/>
                </a:lnTo>
                <a:lnTo>
                  <a:pt x="64" y="140"/>
                </a:lnTo>
                <a:lnTo>
                  <a:pt x="63" y="142"/>
                </a:lnTo>
                <a:lnTo>
                  <a:pt x="60" y="143"/>
                </a:lnTo>
                <a:lnTo>
                  <a:pt x="57" y="142"/>
                </a:lnTo>
                <a:lnTo>
                  <a:pt x="55" y="141"/>
                </a:lnTo>
                <a:lnTo>
                  <a:pt x="53" y="139"/>
                </a:lnTo>
                <a:lnTo>
                  <a:pt x="49" y="136"/>
                </a:lnTo>
                <a:lnTo>
                  <a:pt x="45" y="134"/>
                </a:lnTo>
                <a:lnTo>
                  <a:pt x="43" y="134"/>
                </a:lnTo>
                <a:lnTo>
                  <a:pt x="39" y="135"/>
                </a:lnTo>
                <a:lnTo>
                  <a:pt x="37" y="136"/>
                </a:lnTo>
                <a:lnTo>
                  <a:pt x="35" y="139"/>
                </a:lnTo>
                <a:lnTo>
                  <a:pt x="29" y="145"/>
                </a:lnTo>
                <a:lnTo>
                  <a:pt x="25" y="148"/>
                </a:lnTo>
                <a:lnTo>
                  <a:pt x="19" y="149"/>
                </a:lnTo>
                <a:lnTo>
                  <a:pt x="10" y="149"/>
                </a:lnTo>
                <a:lnTo>
                  <a:pt x="5" y="148"/>
                </a:lnTo>
                <a:lnTo>
                  <a:pt x="1" y="146"/>
                </a:lnTo>
                <a:lnTo>
                  <a:pt x="0" y="143"/>
                </a:lnTo>
                <a:lnTo>
                  <a:pt x="0" y="141"/>
                </a:lnTo>
                <a:lnTo>
                  <a:pt x="1" y="134"/>
                </a:lnTo>
                <a:lnTo>
                  <a:pt x="3" y="1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/>
          </a:p>
        </p:txBody>
      </p:sp>
      <p:sp>
        <p:nvSpPr>
          <p:cNvPr id="214" name="Freeform 105"/>
          <p:cNvSpPr>
            <a:spLocks/>
          </p:cNvSpPr>
          <p:nvPr/>
        </p:nvSpPr>
        <p:spPr bwMode="auto">
          <a:xfrm>
            <a:off x="6365606" y="5486103"/>
            <a:ext cx="19930" cy="19931"/>
          </a:xfrm>
          <a:custGeom>
            <a:avLst/>
            <a:gdLst>
              <a:gd name="T0" fmla="*/ 2 w 78"/>
              <a:gd name="T1" fmla="*/ 44 h 64"/>
              <a:gd name="T2" fmla="*/ 5 w 78"/>
              <a:gd name="T3" fmla="*/ 38 h 64"/>
              <a:gd name="T4" fmla="*/ 10 w 78"/>
              <a:gd name="T5" fmla="*/ 34 h 64"/>
              <a:gd name="T6" fmla="*/ 17 w 78"/>
              <a:gd name="T7" fmla="*/ 29 h 64"/>
              <a:gd name="T8" fmla="*/ 26 w 78"/>
              <a:gd name="T9" fmla="*/ 27 h 64"/>
              <a:gd name="T10" fmla="*/ 34 w 78"/>
              <a:gd name="T11" fmla="*/ 26 h 64"/>
              <a:gd name="T12" fmla="*/ 41 w 78"/>
              <a:gd name="T13" fmla="*/ 22 h 64"/>
              <a:gd name="T14" fmla="*/ 48 w 78"/>
              <a:gd name="T15" fmla="*/ 19 h 64"/>
              <a:gd name="T16" fmla="*/ 53 w 78"/>
              <a:gd name="T17" fmla="*/ 14 h 64"/>
              <a:gd name="T18" fmla="*/ 60 w 78"/>
              <a:gd name="T19" fmla="*/ 7 h 64"/>
              <a:gd name="T20" fmla="*/ 70 w 78"/>
              <a:gd name="T21" fmla="*/ 1 h 64"/>
              <a:gd name="T22" fmla="*/ 73 w 78"/>
              <a:gd name="T23" fmla="*/ 0 h 64"/>
              <a:gd name="T24" fmla="*/ 77 w 78"/>
              <a:gd name="T25" fmla="*/ 1 h 64"/>
              <a:gd name="T26" fmla="*/ 78 w 78"/>
              <a:gd name="T27" fmla="*/ 4 h 64"/>
              <a:gd name="T28" fmla="*/ 78 w 78"/>
              <a:gd name="T29" fmla="*/ 13 h 64"/>
              <a:gd name="T30" fmla="*/ 76 w 78"/>
              <a:gd name="T31" fmla="*/ 21 h 64"/>
              <a:gd name="T32" fmla="*/ 73 w 78"/>
              <a:gd name="T33" fmla="*/ 31 h 64"/>
              <a:gd name="T34" fmla="*/ 70 w 78"/>
              <a:gd name="T35" fmla="*/ 40 h 64"/>
              <a:gd name="T36" fmla="*/ 67 w 78"/>
              <a:gd name="T37" fmla="*/ 48 h 64"/>
              <a:gd name="T38" fmla="*/ 64 w 78"/>
              <a:gd name="T39" fmla="*/ 54 h 64"/>
              <a:gd name="T40" fmla="*/ 60 w 78"/>
              <a:gd name="T41" fmla="*/ 57 h 64"/>
              <a:gd name="T42" fmla="*/ 58 w 78"/>
              <a:gd name="T43" fmla="*/ 58 h 64"/>
              <a:gd name="T44" fmla="*/ 54 w 78"/>
              <a:gd name="T45" fmla="*/ 57 h 64"/>
              <a:gd name="T46" fmla="*/ 51 w 78"/>
              <a:gd name="T47" fmla="*/ 54 h 64"/>
              <a:gd name="T48" fmla="*/ 46 w 78"/>
              <a:gd name="T49" fmla="*/ 53 h 64"/>
              <a:gd name="T50" fmla="*/ 41 w 78"/>
              <a:gd name="T51" fmla="*/ 52 h 64"/>
              <a:gd name="T52" fmla="*/ 35 w 78"/>
              <a:gd name="T53" fmla="*/ 53 h 64"/>
              <a:gd name="T54" fmla="*/ 21 w 78"/>
              <a:gd name="T55" fmla="*/ 59 h 64"/>
              <a:gd name="T56" fmla="*/ 7 w 78"/>
              <a:gd name="T57" fmla="*/ 64 h 64"/>
              <a:gd name="T58" fmla="*/ 4 w 78"/>
              <a:gd name="T59" fmla="*/ 64 h 64"/>
              <a:gd name="T60" fmla="*/ 2 w 78"/>
              <a:gd name="T61" fmla="*/ 64 h 64"/>
              <a:gd name="T62" fmla="*/ 1 w 78"/>
              <a:gd name="T63" fmla="*/ 63 h 64"/>
              <a:gd name="T64" fmla="*/ 0 w 78"/>
              <a:gd name="T65" fmla="*/ 60 h 64"/>
              <a:gd name="T66" fmla="*/ 0 w 78"/>
              <a:gd name="T67" fmla="*/ 58 h 64"/>
              <a:gd name="T68" fmla="*/ 0 w 78"/>
              <a:gd name="T69" fmla="*/ 54 h 64"/>
              <a:gd name="T70" fmla="*/ 1 w 78"/>
              <a:gd name="T71" fmla="*/ 50 h 64"/>
              <a:gd name="T72" fmla="*/ 2 w 78"/>
              <a:gd name="T73" fmla="*/ 4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" h="64">
                <a:moveTo>
                  <a:pt x="2" y="44"/>
                </a:moveTo>
                <a:lnTo>
                  <a:pt x="5" y="38"/>
                </a:lnTo>
                <a:lnTo>
                  <a:pt x="10" y="34"/>
                </a:lnTo>
                <a:lnTo>
                  <a:pt x="17" y="29"/>
                </a:lnTo>
                <a:lnTo>
                  <a:pt x="26" y="27"/>
                </a:lnTo>
                <a:lnTo>
                  <a:pt x="34" y="26"/>
                </a:lnTo>
                <a:lnTo>
                  <a:pt x="41" y="22"/>
                </a:lnTo>
                <a:lnTo>
                  <a:pt x="48" y="19"/>
                </a:lnTo>
                <a:lnTo>
                  <a:pt x="53" y="14"/>
                </a:lnTo>
                <a:lnTo>
                  <a:pt x="60" y="7"/>
                </a:lnTo>
                <a:lnTo>
                  <a:pt x="70" y="1"/>
                </a:lnTo>
                <a:lnTo>
                  <a:pt x="73" y="0"/>
                </a:lnTo>
                <a:lnTo>
                  <a:pt x="77" y="1"/>
                </a:lnTo>
                <a:lnTo>
                  <a:pt x="78" y="4"/>
                </a:lnTo>
                <a:lnTo>
                  <a:pt x="78" y="13"/>
                </a:lnTo>
                <a:lnTo>
                  <a:pt x="76" y="21"/>
                </a:lnTo>
                <a:lnTo>
                  <a:pt x="73" y="31"/>
                </a:lnTo>
                <a:lnTo>
                  <a:pt x="70" y="40"/>
                </a:lnTo>
                <a:lnTo>
                  <a:pt x="67" y="48"/>
                </a:lnTo>
                <a:lnTo>
                  <a:pt x="64" y="54"/>
                </a:lnTo>
                <a:lnTo>
                  <a:pt x="60" y="57"/>
                </a:lnTo>
                <a:lnTo>
                  <a:pt x="58" y="58"/>
                </a:lnTo>
                <a:lnTo>
                  <a:pt x="54" y="57"/>
                </a:lnTo>
                <a:lnTo>
                  <a:pt x="51" y="54"/>
                </a:lnTo>
                <a:lnTo>
                  <a:pt x="46" y="53"/>
                </a:lnTo>
                <a:lnTo>
                  <a:pt x="41" y="52"/>
                </a:lnTo>
                <a:lnTo>
                  <a:pt x="35" y="53"/>
                </a:lnTo>
                <a:lnTo>
                  <a:pt x="21" y="59"/>
                </a:lnTo>
                <a:lnTo>
                  <a:pt x="7" y="64"/>
                </a:lnTo>
                <a:lnTo>
                  <a:pt x="4" y="64"/>
                </a:lnTo>
                <a:lnTo>
                  <a:pt x="2" y="64"/>
                </a:lnTo>
                <a:lnTo>
                  <a:pt x="1" y="63"/>
                </a:lnTo>
                <a:lnTo>
                  <a:pt x="0" y="60"/>
                </a:lnTo>
                <a:lnTo>
                  <a:pt x="0" y="58"/>
                </a:lnTo>
                <a:lnTo>
                  <a:pt x="0" y="54"/>
                </a:lnTo>
                <a:lnTo>
                  <a:pt x="1" y="50"/>
                </a:lnTo>
                <a:lnTo>
                  <a:pt x="2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/>
          </a:p>
        </p:txBody>
      </p:sp>
      <p:sp>
        <p:nvSpPr>
          <p:cNvPr id="215" name="Freeform 109"/>
          <p:cNvSpPr>
            <a:spLocks/>
          </p:cNvSpPr>
          <p:nvPr/>
        </p:nvSpPr>
        <p:spPr bwMode="auto">
          <a:xfrm>
            <a:off x="7093253" y="4339965"/>
            <a:ext cx="19932" cy="9965"/>
          </a:xfrm>
          <a:custGeom>
            <a:avLst/>
            <a:gdLst>
              <a:gd name="T0" fmla="*/ 27 w 68"/>
              <a:gd name="T1" fmla="*/ 22 h 35"/>
              <a:gd name="T2" fmla="*/ 15 w 68"/>
              <a:gd name="T3" fmla="*/ 16 h 35"/>
              <a:gd name="T4" fmla="*/ 2 w 68"/>
              <a:gd name="T5" fmla="*/ 9 h 35"/>
              <a:gd name="T6" fmla="*/ 1 w 68"/>
              <a:gd name="T7" fmla="*/ 8 h 35"/>
              <a:gd name="T8" fmla="*/ 0 w 68"/>
              <a:gd name="T9" fmla="*/ 6 h 35"/>
              <a:gd name="T10" fmla="*/ 0 w 68"/>
              <a:gd name="T11" fmla="*/ 3 h 35"/>
              <a:gd name="T12" fmla="*/ 1 w 68"/>
              <a:gd name="T13" fmla="*/ 2 h 35"/>
              <a:gd name="T14" fmla="*/ 6 w 68"/>
              <a:gd name="T15" fmla="*/ 0 h 35"/>
              <a:gd name="T16" fmla="*/ 13 w 68"/>
              <a:gd name="T17" fmla="*/ 0 h 35"/>
              <a:gd name="T18" fmla="*/ 23 w 68"/>
              <a:gd name="T19" fmla="*/ 2 h 35"/>
              <a:gd name="T20" fmla="*/ 34 w 68"/>
              <a:gd name="T21" fmla="*/ 7 h 35"/>
              <a:gd name="T22" fmla="*/ 45 w 68"/>
              <a:gd name="T23" fmla="*/ 10 h 35"/>
              <a:gd name="T24" fmla="*/ 53 w 68"/>
              <a:gd name="T25" fmla="*/ 14 h 35"/>
              <a:gd name="T26" fmla="*/ 59 w 68"/>
              <a:gd name="T27" fmla="*/ 18 h 35"/>
              <a:gd name="T28" fmla="*/ 64 w 68"/>
              <a:gd name="T29" fmla="*/ 23 h 35"/>
              <a:gd name="T30" fmla="*/ 65 w 68"/>
              <a:gd name="T31" fmla="*/ 26 h 35"/>
              <a:gd name="T32" fmla="*/ 66 w 68"/>
              <a:gd name="T33" fmla="*/ 28 h 35"/>
              <a:gd name="T34" fmla="*/ 68 w 68"/>
              <a:gd name="T35" fmla="*/ 32 h 35"/>
              <a:gd name="T36" fmla="*/ 66 w 68"/>
              <a:gd name="T37" fmla="*/ 34 h 35"/>
              <a:gd name="T38" fmla="*/ 65 w 68"/>
              <a:gd name="T39" fmla="*/ 35 h 35"/>
              <a:gd name="T40" fmla="*/ 61 w 68"/>
              <a:gd name="T41" fmla="*/ 35 h 35"/>
              <a:gd name="T42" fmla="*/ 56 w 68"/>
              <a:gd name="T43" fmla="*/ 34 h 35"/>
              <a:gd name="T44" fmla="*/ 50 w 68"/>
              <a:gd name="T45" fmla="*/ 33 h 35"/>
              <a:gd name="T46" fmla="*/ 37 w 68"/>
              <a:gd name="T47" fmla="*/ 28 h 35"/>
              <a:gd name="T48" fmla="*/ 27 w 68"/>
              <a:gd name="T49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" h="35">
                <a:moveTo>
                  <a:pt x="27" y="22"/>
                </a:moveTo>
                <a:lnTo>
                  <a:pt x="15" y="16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3"/>
                </a:lnTo>
                <a:lnTo>
                  <a:pt x="1" y="2"/>
                </a:lnTo>
                <a:lnTo>
                  <a:pt x="6" y="0"/>
                </a:lnTo>
                <a:lnTo>
                  <a:pt x="13" y="0"/>
                </a:lnTo>
                <a:lnTo>
                  <a:pt x="23" y="2"/>
                </a:lnTo>
                <a:lnTo>
                  <a:pt x="34" y="7"/>
                </a:lnTo>
                <a:lnTo>
                  <a:pt x="45" y="10"/>
                </a:lnTo>
                <a:lnTo>
                  <a:pt x="53" y="14"/>
                </a:lnTo>
                <a:lnTo>
                  <a:pt x="59" y="18"/>
                </a:lnTo>
                <a:lnTo>
                  <a:pt x="64" y="23"/>
                </a:lnTo>
                <a:lnTo>
                  <a:pt x="65" y="26"/>
                </a:lnTo>
                <a:lnTo>
                  <a:pt x="66" y="28"/>
                </a:lnTo>
                <a:lnTo>
                  <a:pt x="68" y="32"/>
                </a:lnTo>
                <a:lnTo>
                  <a:pt x="66" y="34"/>
                </a:lnTo>
                <a:lnTo>
                  <a:pt x="65" y="35"/>
                </a:lnTo>
                <a:lnTo>
                  <a:pt x="61" y="35"/>
                </a:lnTo>
                <a:lnTo>
                  <a:pt x="56" y="34"/>
                </a:lnTo>
                <a:lnTo>
                  <a:pt x="50" y="33"/>
                </a:lnTo>
                <a:lnTo>
                  <a:pt x="37" y="28"/>
                </a:lnTo>
                <a:lnTo>
                  <a:pt x="27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/>
          </a:p>
        </p:txBody>
      </p:sp>
      <p:sp>
        <p:nvSpPr>
          <p:cNvPr id="216" name="Freeform 110"/>
          <p:cNvSpPr>
            <a:spLocks/>
          </p:cNvSpPr>
          <p:nvPr/>
        </p:nvSpPr>
        <p:spPr bwMode="auto">
          <a:xfrm>
            <a:off x="7113126" y="4339812"/>
            <a:ext cx="9965" cy="9965"/>
          </a:xfrm>
          <a:custGeom>
            <a:avLst/>
            <a:gdLst>
              <a:gd name="T0" fmla="*/ 19 w 25"/>
              <a:gd name="T1" fmla="*/ 24 h 24"/>
              <a:gd name="T2" fmla="*/ 16 w 25"/>
              <a:gd name="T3" fmla="*/ 23 h 24"/>
              <a:gd name="T4" fmla="*/ 12 w 25"/>
              <a:gd name="T5" fmla="*/ 21 h 24"/>
              <a:gd name="T6" fmla="*/ 9 w 25"/>
              <a:gd name="T7" fmla="*/ 18 h 24"/>
              <a:gd name="T8" fmla="*/ 5 w 25"/>
              <a:gd name="T9" fmla="*/ 13 h 24"/>
              <a:gd name="T10" fmla="*/ 3 w 25"/>
              <a:gd name="T11" fmla="*/ 10 h 24"/>
              <a:gd name="T12" fmla="*/ 0 w 25"/>
              <a:gd name="T13" fmla="*/ 5 h 24"/>
              <a:gd name="T14" fmla="*/ 0 w 25"/>
              <a:gd name="T15" fmla="*/ 3 h 24"/>
              <a:gd name="T16" fmla="*/ 0 w 25"/>
              <a:gd name="T17" fmla="*/ 2 h 24"/>
              <a:gd name="T18" fmla="*/ 2 w 25"/>
              <a:gd name="T19" fmla="*/ 0 h 24"/>
              <a:gd name="T20" fmla="*/ 3 w 25"/>
              <a:gd name="T21" fmla="*/ 0 h 24"/>
              <a:gd name="T22" fmla="*/ 8 w 25"/>
              <a:gd name="T23" fmla="*/ 0 h 24"/>
              <a:gd name="T24" fmla="*/ 13 w 25"/>
              <a:gd name="T25" fmla="*/ 3 h 24"/>
              <a:gd name="T26" fmla="*/ 17 w 25"/>
              <a:gd name="T27" fmla="*/ 4 h 24"/>
              <a:gd name="T28" fmla="*/ 19 w 25"/>
              <a:gd name="T29" fmla="*/ 6 h 24"/>
              <a:gd name="T30" fmla="*/ 22 w 25"/>
              <a:gd name="T31" fmla="*/ 9 h 24"/>
              <a:gd name="T32" fmla="*/ 24 w 25"/>
              <a:gd name="T33" fmla="*/ 11 h 24"/>
              <a:gd name="T34" fmla="*/ 25 w 25"/>
              <a:gd name="T35" fmla="*/ 17 h 24"/>
              <a:gd name="T36" fmla="*/ 24 w 25"/>
              <a:gd name="T37" fmla="*/ 21 h 24"/>
              <a:gd name="T38" fmla="*/ 22 w 25"/>
              <a:gd name="T39" fmla="*/ 23 h 24"/>
              <a:gd name="T40" fmla="*/ 19 w 25"/>
              <a:gd name="T4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" h="24">
                <a:moveTo>
                  <a:pt x="19" y="24"/>
                </a:moveTo>
                <a:lnTo>
                  <a:pt x="16" y="23"/>
                </a:lnTo>
                <a:lnTo>
                  <a:pt x="12" y="21"/>
                </a:lnTo>
                <a:lnTo>
                  <a:pt x="9" y="18"/>
                </a:lnTo>
                <a:lnTo>
                  <a:pt x="5" y="13"/>
                </a:lnTo>
                <a:lnTo>
                  <a:pt x="3" y="10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lnTo>
                  <a:pt x="8" y="0"/>
                </a:lnTo>
                <a:lnTo>
                  <a:pt x="13" y="3"/>
                </a:lnTo>
                <a:lnTo>
                  <a:pt x="17" y="4"/>
                </a:lnTo>
                <a:lnTo>
                  <a:pt x="19" y="6"/>
                </a:lnTo>
                <a:lnTo>
                  <a:pt x="22" y="9"/>
                </a:lnTo>
                <a:lnTo>
                  <a:pt x="24" y="11"/>
                </a:lnTo>
                <a:lnTo>
                  <a:pt x="25" y="17"/>
                </a:lnTo>
                <a:lnTo>
                  <a:pt x="24" y="21"/>
                </a:lnTo>
                <a:lnTo>
                  <a:pt x="22" y="23"/>
                </a:lnTo>
                <a:lnTo>
                  <a:pt x="19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/>
          </a:p>
        </p:txBody>
      </p:sp>
      <p:pic>
        <p:nvPicPr>
          <p:cNvPr id="217" name="图片 2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81" y="3286785"/>
            <a:ext cx="96550" cy="175859"/>
          </a:xfrm>
          <a:prstGeom prst="rect">
            <a:avLst/>
          </a:prstGeom>
        </p:spPr>
      </p:pic>
      <p:pic>
        <p:nvPicPr>
          <p:cNvPr id="220" name="图片 2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49" y="4357989"/>
            <a:ext cx="110627" cy="201499"/>
          </a:xfrm>
          <a:prstGeom prst="rect">
            <a:avLst/>
          </a:prstGeom>
        </p:spPr>
      </p:pic>
      <p:pic>
        <p:nvPicPr>
          <p:cNvPr id="221" name="图片 2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76" y="4401007"/>
            <a:ext cx="96550" cy="175859"/>
          </a:xfrm>
          <a:prstGeom prst="rect">
            <a:avLst/>
          </a:prstGeom>
        </p:spPr>
      </p:pic>
      <p:pic>
        <p:nvPicPr>
          <p:cNvPr id="222" name="图片 2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50" y="4604966"/>
            <a:ext cx="96550" cy="175859"/>
          </a:xfrm>
          <a:prstGeom prst="rect">
            <a:avLst/>
          </a:prstGeom>
        </p:spPr>
      </p:pic>
      <p:pic>
        <p:nvPicPr>
          <p:cNvPr id="223" name="图片 2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20" y="4684134"/>
            <a:ext cx="96550" cy="175859"/>
          </a:xfrm>
          <a:prstGeom prst="rect">
            <a:avLst/>
          </a:prstGeom>
        </p:spPr>
      </p:pic>
      <p:pic>
        <p:nvPicPr>
          <p:cNvPr id="224" name="图片 2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89" y="5267257"/>
            <a:ext cx="96550" cy="175859"/>
          </a:xfrm>
          <a:prstGeom prst="rect">
            <a:avLst/>
          </a:prstGeom>
        </p:spPr>
      </p:pic>
      <p:pic>
        <p:nvPicPr>
          <p:cNvPr id="225" name="图片 2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5" y="4545428"/>
            <a:ext cx="96550" cy="175859"/>
          </a:xfrm>
          <a:prstGeom prst="rect">
            <a:avLst/>
          </a:prstGeom>
        </p:spPr>
      </p:pic>
      <p:pic>
        <p:nvPicPr>
          <p:cNvPr id="226" name="图片 2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09" y="4456813"/>
            <a:ext cx="96550" cy="175859"/>
          </a:xfrm>
          <a:prstGeom prst="rect">
            <a:avLst/>
          </a:prstGeom>
        </p:spPr>
      </p:pic>
      <p:pic>
        <p:nvPicPr>
          <p:cNvPr id="227" name="图片 2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39" y="4346244"/>
            <a:ext cx="96550" cy="175859"/>
          </a:xfrm>
          <a:prstGeom prst="rect">
            <a:avLst/>
          </a:prstGeom>
        </p:spPr>
      </p:pic>
      <p:pic>
        <p:nvPicPr>
          <p:cNvPr id="228" name="图片 2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30" y="4233446"/>
            <a:ext cx="96550" cy="175859"/>
          </a:xfrm>
          <a:prstGeom prst="rect">
            <a:avLst/>
          </a:prstGeom>
        </p:spPr>
      </p:pic>
      <p:pic>
        <p:nvPicPr>
          <p:cNvPr id="229" name="图片 2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95" y="4228203"/>
            <a:ext cx="96550" cy="175859"/>
          </a:xfrm>
          <a:prstGeom prst="rect">
            <a:avLst/>
          </a:prstGeom>
        </p:spPr>
      </p:pic>
      <p:pic>
        <p:nvPicPr>
          <p:cNvPr id="230" name="图片 2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91" y="3962893"/>
            <a:ext cx="96550" cy="175859"/>
          </a:xfrm>
          <a:prstGeom prst="rect">
            <a:avLst/>
          </a:prstGeom>
        </p:spPr>
      </p:pic>
      <p:pic>
        <p:nvPicPr>
          <p:cNvPr id="231" name="图片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73" y="3995609"/>
            <a:ext cx="96550" cy="175859"/>
          </a:xfrm>
          <a:prstGeom prst="rect">
            <a:avLst/>
          </a:prstGeom>
        </p:spPr>
      </p:pic>
      <p:pic>
        <p:nvPicPr>
          <p:cNvPr id="232" name="图片 2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81" y="4191467"/>
            <a:ext cx="96550" cy="175859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28" y="4172980"/>
            <a:ext cx="96550" cy="175859"/>
          </a:xfrm>
          <a:prstGeom prst="rect">
            <a:avLst/>
          </a:prstGeom>
        </p:spPr>
      </p:pic>
      <p:pic>
        <p:nvPicPr>
          <p:cNvPr id="234" name="图片 2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56" y="4257709"/>
            <a:ext cx="96550" cy="175859"/>
          </a:xfrm>
          <a:prstGeom prst="rect">
            <a:avLst/>
          </a:prstGeom>
        </p:spPr>
      </p:pic>
      <p:pic>
        <p:nvPicPr>
          <p:cNvPr id="235" name="图片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75" y="4340625"/>
            <a:ext cx="96550" cy="175859"/>
          </a:xfrm>
          <a:prstGeom prst="rect">
            <a:avLst/>
          </a:prstGeom>
        </p:spPr>
      </p:pic>
      <p:pic>
        <p:nvPicPr>
          <p:cNvPr id="236" name="图片 2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52" y="4254938"/>
            <a:ext cx="96550" cy="175859"/>
          </a:xfrm>
          <a:prstGeom prst="rect">
            <a:avLst/>
          </a:prstGeom>
        </p:spPr>
      </p:pic>
      <p:pic>
        <p:nvPicPr>
          <p:cNvPr id="237" name="图片 2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52" y="4333939"/>
            <a:ext cx="96550" cy="175859"/>
          </a:xfrm>
          <a:prstGeom prst="rect">
            <a:avLst/>
          </a:prstGeom>
        </p:spPr>
      </p:pic>
      <p:pic>
        <p:nvPicPr>
          <p:cNvPr id="238" name="图片 2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95" y="4455026"/>
            <a:ext cx="96550" cy="175859"/>
          </a:xfrm>
          <a:prstGeom prst="rect">
            <a:avLst/>
          </a:prstGeom>
        </p:spPr>
      </p:pic>
      <p:sp>
        <p:nvSpPr>
          <p:cNvPr id="240" name="右弧形箭头 239"/>
          <p:cNvSpPr/>
          <p:nvPr/>
        </p:nvSpPr>
        <p:spPr>
          <a:xfrm rot="6383354">
            <a:off x="5041713" y="3614105"/>
            <a:ext cx="562383" cy="2964478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2363369" y="5382994"/>
            <a:ext cx="2227682" cy="656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47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斯卡伊现有分公司</a:t>
            </a:r>
            <a:r>
              <a:rPr lang="en-US" altLang="zh-CN" sz="1047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047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运营点</a:t>
            </a:r>
          </a:p>
          <a:p>
            <a:pPr>
              <a:lnSpc>
                <a:spcPct val="200000"/>
              </a:lnSpc>
            </a:pPr>
            <a:r>
              <a:rPr lang="zh-CN" altLang="en-US" sz="1047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斯卡伊总部</a:t>
            </a:r>
          </a:p>
        </p:txBody>
      </p:sp>
      <p:pic>
        <p:nvPicPr>
          <p:cNvPr id="245" name="图片 2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48" y="5426630"/>
            <a:ext cx="132838" cy="241955"/>
          </a:xfrm>
          <a:prstGeom prst="rect">
            <a:avLst/>
          </a:prstGeom>
        </p:spPr>
      </p:pic>
      <p:pic>
        <p:nvPicPr>
          <p:cNvPr id="246" name="图片 2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33" y="5762853"/>
            <a:ext cx="132553" cy="241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1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r="26753" b="5717"/>
          <a:stretch/>
        </p:blipFill>
        <p:spPr>
          <a:xfrm>
            <a:off x="5656040" y="1678077"/>
            <a:ext cx="1471900" cy="1463996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2144564" y="784089"/>
            <a:ext cx="929622" cy="929622"/>
          </a:xfrm>
          <a:prstGeom prst="ellipse">
            <a:avLst/>
          </a:prstGeom>
          <a:solidFill>
            <a:srgbClr val="EA5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30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61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91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522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152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783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413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7044" algn="l" defTabSz="60963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1" lang="en-US" altLang="zh-CN" sz="5318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kumimoji="1" lang="zh-CN" altLang="en-US" sz="5318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39554" y="1913678"/>
            <a:ext cx="479362" cy="109581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96" b="1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 司 概 况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060" y="6369669"/>
            <a:ext cx="1296802" cy="293545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3486134" y="970100"/>
            <a:ext cx="1411839" cy="337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96" b="1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公司服务范围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3104120" y="3074427"/>
            <a:ext cx="14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23" name="图片 22" descr="未标题-10.jpg"/>
          <p:cNvPicPr>
            <a:picLocks noChangeAspect="1"/>
          </p:cNvPicPr>
          <p:nvPr/>
        </p:nvPicPr>
        <p:blipFill rotWithShape="1">
          <a:blip r:embed="rId5" cstate="print"/>
          <a:srcRect l="13188" t="4028" r="62959" b="58657"/>
          <a:stretch/>
        </p:blipFill>
        <p:spPr>
          <a:xfrm>
            <a:off x="3474657" y="1483473"/>
            <a:ext cx="1680167" cy="165859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588502" y="3732446"/>
            <a:ext cx="1436139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970" indent="-170970">
              <a:lnSpc>
                <a:spcPts val="1496"/>
              </a:lnSpc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人员安排</a:t>
            </a:r>
          </a:p>
          <a:p>
            <a:pPr marL="170970" indent="-170970">
              <a:lnSpc>
                <a:spcPts val="1496"/>
              </a:lnSpc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保安咨询服务</a:t>
            </a:r>
            <a:endParaRPr lang="en-US" altLang="zh-CN" sz="997" dirty="0">
              <a:solidFill>
                <a:srgbClr val="2B5A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0970" indent="-170970">
              <a:lnSpc>
                <a:spcPts val="1496"/>
              </a:lnSpc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出入控制  </a:t>
            </a:r>
          </a:p>
          <a:p>
            <a:pPr marL="170970" indent="-170970">
              <a:lnSpc>
                <a:spcPts val="1496"/>
              </a:lnSpc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督查队  </a:t>
            </a:r>
          </a:p>
          <a:p>
            <a:pPr marL="170970" indent="-170970">
              <a:lnSpc>
                <a:spcPts val="1496"/>
              </a:lnSpc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   </a:t>
            </a:r>
          </a:p>
          <a:p>
            <a:pPr marL="170970" indent="-170970">
              <a:lnSpc>
                <a:spcPts val="1496"/>
              </a:lnSpc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保镖服务</a:t>
            </a:r>
          </a:p>
          <a:p>
            <a:pPr marL="170970" indent="-170970">
              <a:lnSpc>
                <a:spcPts val="1496"/>
              </a:lnSpc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门卫服务 </a:t>
            </a:r>
          </a:p>
          <a:p>
            <a:pPr marL="170970" indent="-170970">
              <a:lnSpc>
                <a:spcPts val="1496"/>
              </a:lnSpc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巡逻服务 </a:t>
            </a:r>
          </a:p>
          <a:p>
            <a:pPr marL="170970" indent="-170970">
              <a:lnSpc>
                <a:spcPts val="1496"/>
              </a:lnSpc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警报反馈服务 </a:t>
            </a:r>
          </a:p>
          <a:p>
            <a:pPr marL="170970" indent="-170970">
              <a:lnSpc>
                <a:spcPts val="1496"/>
              </a:lnSpc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紧急情况处理 </a:t>
            </a:r>
          </a:p>
          <a:p>
            <a:pPr marL="170970" indent="-170970">
              <a:lnSpc>
                <a:spcPts val="1496"/>
              </a:lnSpc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2B5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风险咨询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605697" y="3732447"/>
            <a:ext cx="143613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970" indent="-170970">
              <a:lnSpc>
                <a:spcPts val="1496"/>
              </a:lnSpc>
              <a:buClr>
                <a:srgbClr val="EA5F00"/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客房服务</a:t>
            </a:r>
          </a:p>
          <a:p>
            <a:pPr marL="170970" indent="-170970">
              <a:lnSpc>
                <a:spcPts val="1496"/>
              </a:lnSpc>
              <a:buClr>
                <a:srgbClr val="EA5F00"/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公共区域清洁</a:t>
            </a:r>
          </a:p>
          <a:p>
            <a:pPr marL="170970" indent="-170970">
              <a:lnSpc>
                <a:spcPts val="1496"/>
              </a:lnSpc>
              <a:buClr>
                <a:srgbClr val="EA5F00"/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办公室清洁</a:t>
            </a:r>
          </a:p>
          <a:p>
            <a:pPr marL="170970" indent="-170970">
              <a:lnSpc>
                <a:spcPts val="1496"/>
              </a:lnSpc>
              <a:buClr>
                <a:srgbClr val="EA5F00"/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无尘室清洁</a:t>
            </a:r>
          </a:p>
          <a:p>
            <a:pPr marL="170970" indent="-170970">
              <a:lnSpc>
                <a:spcPts val="1496"/>
              </a:lnSpc>
              <a:buClr>
                <a:srgbClr val="EA5F00"/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清洗服务</a:t>
            </a:r>
          </a:p>
          <a:p>
            <a:pPr marL="170970" indent="-170970">
              <a:lnSpc>
                <a:spcPts val="1496"/>
              </a:lnSpc>
              <a:buClr>
                <a:srgbClr val="EA5F00"/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外墙清洗</a:t>
            </a:r>
          </a:p>
          <a:p>
            <a:pPr marL="170970" indent="-170970">
              <a:lnSpc>
                <a:spcPts val="1496"/>
              </a:lnSpc>
              <a:buClr>
                <a:srgbClr val="EA5F00"/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设施维护</a:t>
            </a:r>
          </a:p>
          <a:p>
            <a:pPr marL="170970" indent="-170970">
              <a:lnSpc>
                <a:spcPts val="1496"/>
              </a:lnSpc>
              <a:buClr>
                <a:srgbClr val="EA5F00"/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绿化</a:t>
            </a:r>
          </a:p>
          <a:p>
            <a:pPr marL="170970" indent="-170970">
              <a:lnSpc>
                <a:spcPts val="1496"/>
              </a:lnSpc>
              <a:buClr>
                <a:srgbClr val="EA5F00"/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solidFill>
                  <a:srgbClr val="EA5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生产线外包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617814" y="3732447"/>
            <a:ext cx="1685957" cy="143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970" indent="-170970">
              <a:lnSpc>
                <a:spcPts val="1496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工业元件清洗 </a:t>
            </a:r>
          </a:p>
          <a:p>
            <a:pPr marL="170970" indent="-170970">
              <a:lnSpc>
                <a:spcPts val="1496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工业清洗 </a:t>
            </a:r>
          </a:p>
          <a:p>
            <a:pPr marL="170970" indent="-170970">
              <a:lnSpc>
                <a:spcPts val="1496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暖通空调</a:t>
            </a:r>
            <a:r>
              <a:rPr lang="en-US" altLang="zh-CN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制冷</a:t>
            </a:r>
            <a:r>
              <a:rPr lang="en-US" altLang="zh-CN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制热和</a:t>
            </a:r>
            <a:r>
              <a:rPr lang="en-US" altLang="zh-CN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zh-CN" altLang="en-US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冷却系统 </a:t>
            </a:r>
          </a:p>
          <a:p>
            <a:pPr marL="170970" indent="-170970">
              <a:lnSpc>
                <a:spcPts val="1496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风扇和排气系统 </a:t>
            </a:r>
          </a:p>
          <a:p>
            <a:pPr marL="170970" indent="-170970">
              <a:lnSpc>
                <a:spcPts val="1496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机械和液压系统</a:t>
            </a:r>
          </a:p>
          <a:p>
            <a:pPr marL="170970" indent="-170970">
              <a:lnSpc>
                <a:spcPts val="1496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997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电气和高低压系统</a:t>
            </a:r>
          </a:p>
        </p:txBody>
      </p:sp>
      <p:sp>
        <p:nvSpPr>
          <p:cNvPr id="3" name="矩形 2"/>
          <p:cNvSpPr/>
          <p:nvPr/>
        </p:nvSpPr>
        <p:spPr>
          <a:xfrm>
            <a:off x="3588502" y="3324464"/>
            <a:ext cx="1572586" cy="336321"/>
          </a:xfrm>
          <a:prstGeom prst="rect">
            <a:avLst/>
          </a:prstGeom>
          <a:solidFill>
            <a:srgbClr val="2B5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96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安保服务</a:t>
            </a:r>
          </a:p>
        </p:txBody>
      </p:sp>
      <p:sp>
        <p:nvSpPr>
          <p:cNvPr id="28" name="矩形 27"/>
          <p:cNvSpPr/>
          <p:nvPr/>
        </p:nvSpPr>
        <p:spPr>
          <a:xfrm>
            <a:off x="5605697" y="3324464"/>
            <a:ext cx="1572586" cy="336321"/>
          </a:xfrm>
          <a:prstGeom prst="rect">
            <a:avLst/>
          </a:prstGeom>
          <a:solidFill>
            <a:srgbClr val="EA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96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保洁服务</a:t>
            </a:r>
          </a:p>
        </p:txBody>
      </p:sp>
      <p:sp>
        <p:nvSpPr>
          <p:cNvPr id="29" name="矩形 28"/>
          <p:cNvSpPr/>
          <p:nvPr/>
        </p:nvSpPr>
        <p:spPr>
          <a:xfrm>
            <a:off x="7617813" y="3324464"/>
            <a:ext cx="1572586" cy="336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96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设备管理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5" t="30154" r="192" b="33935"/>
          <a:stretch/>
        </p:blipFill>
        <p:spPr>
          <a:xfrm>
            <a:off x="7668156" y="1676066"/>
            <a:ext cx="1471900" cy="14660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25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1bc539b90b65f09aca9bc726a3a4adba8C9E45B38E36AC8707C5D393223713CC8DD27123EF48A81803B5A1BFF3646AC546C23D4B23F46D5703AE6DAEEEE7BB41433C5E719609FF6B77997F9DBB94EC6599BCDBC359DB15ECECF74B3B0483B0BCEBD0448E95E7E3296CA0246B097CA52339377E4FEBBD92F529532B8F885ECE28" hidden="1"/>
          <p:cNvSpPr txBox="1"/>
          <p:nvPr/>
        </p:nvSpPr>
        <p:spPr>
          <a:xfrm>
            <a:off x="-354618" y="1798408"/>
            <a:ext cx="293927" cy="101319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fontAlgn="auto"/>
            <a:r>
              <a:rPr lang="en-US" altLang="zh-CN" sz="1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e7d195523061f1c01bc539b90b65f09aca9bc726a3a4adba8C9E45B38E36AC8707C5D393223713CC8DD27123EF48A81803B5A1BFF3646AC546C23D4B23F46D5703AE6DAEEEE7BB41433C5E719609FF6B77997F9DBB94EC6599BCDBC359DB15ECECF74B3B0483B0BCEBD0448E95E7E3296CA0246B097CA52339377E4FEBBD92F529532B8F885ECE28</a:t>
            </a:r>
            <a:endParaRPr lang="zh-CN" altLang="en-US" sz="100" noProof="1"/>
          </a:p>
        </p:txBody>
      </p:sp>
      <p:grpSp>
        <p:nvGrpSpPr>
          <p:cNvPr id="26626" name="组合 9"/>
          <p:cNvGrpSpPr/>
          <p:nvPr/>
        </p:nvGrpSpPr>
        <p:grpSpPr>
          <a:xfrm>
            <a:off x="-14287" y="6086475"/>
            <a:ext cx="12177712" cy="796925"/>
            <a:chOff x="-14080" y="6054091"/>
            <a:chExt cx="12177772" cy="797039"/>
          </a:xfrm>
        </p:grpSpPr>
        <p:pic>
          <p:nvPicPr>
            <p:cNvPr id="26627" name="图片 10" descr="logo-2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1098" y="6054091"/>
              <a:ext cx="827415" cy="7970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-14080" y="6653905"/>
              <a:ext cx="5339717" cy="158920"/>
            </a:xfrm>
            <a:prstGeom prst="rect">
              <a:avLst/>
            </a:prstGeom>
            <a:solidFill>
              <a:srgbClr val="EA541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kumimoji="1"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823975" y="6653905"/>
              <a:ext cx="5339717" cy="158920"/>
            </a:xfrm>
            <a:prstGeom prst="rect">
              <a:avLst/>
            </a:prstGeom>
            <a:solidFill>
              <a:srgbClr val="EA541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kumimoji="1" lang="zh-CN" altLang="en-US" strike="noStrike" noProof="1">
                <a:solidFill>
                  <a:srgbClr val="FFFFFF"/>
                </a:solidFill>
              </a:endParaRPr>
            </a:p>
          </p:txBody>
        </p:sp>
      </p:grpSp>
      <p:pic>
        <p:nvPicPr>
          <p:cNvPr id="26630" name="图片 1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925" y="4060825"/>
            <a:ext cx="1906588" cy="3127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31" name="组合 15"/>
          <p:cNvGrpSpPr/>
          <p:nvPr/>
        </p:nvGrpSpPr>
        <p:grpSpPr>
          <a:xfrm>
            <a:off x="10374313" y="511175"/>
            <a:ext cx="1289050" cy="1287463"/>
            <a:chOff x="6495768" y="756913"/>
            <a:chExt cx="1665007" cy="1665007"/>
          </a:xfrm>
        </p:grpSpPr>
        <p:grpSp>
          <p:nvGrpSpPr>
            <p:cNvPr id="26632" name="组合 17"/>
            <p:cNvGrpSpPr/>
            <p:nvPr/>
          </p:nvGrpSpPr>
          <p:grpSpPr>
            <a:xfrm>
              <a:off x="6495768" y="756913"/>
              <a:ext cx="1665007" cy="1665007"/>
              <a:chOff x="5112248" y="3056933"/>
              <a:chExt cx="1946867" cy="1946867"/>
            </a:xfrm>
          </p:grpSpPr>
          <p:pic>
            <p:nvPicPr>
              <p:cNvPr id="26633" name="图片 19" descr="qrcode_for_gh_2a79ae2798d4_1280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2248" y="3056933"/>
                <a:ext cx="1946867" cy="194686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" name="矩形 20"/>
              <p:cNvSpPr/>
              <p:nvPr/>
            </p:nvSpPr>
            <p:spPr>
              <a:xfrm>
                <a:off x="5112248" y="3056933"/>
                <a:ext cx="1946867" cy="1946867"/>
              </a:xfrm>
              <a:prstGeom prst="rect">
                <a:avLst/>
              </a:prstGeom>
              <a:noFill/>
              <a:ln w="12700" cmpd="sng">
                <a:solidFill>
                  <a:srgbClr val="E23E1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kumimoji="1" lang="zh-CN" altLang="en-US" strike="noStrike" noProof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6635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6183" y="820892"/>
              <a:ext cx="1544176" cy="154417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6636" name="TextBox 1"/>
          <p:cNvSpPr txBox="1"/>
          <p:nvPr/>
        </p:nvSpPr>
        <p:spPr>
          <a:xfrm>
            <a:off x="4154488" y="2543175"/>
            <a:ext cx="3919537" cy="1204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7000" b="1" dirty="0">
                <a:solidFill>
                  <a:srgbClr val="D13F16"/>
                </a:solidFill>
                <a:latin typeface="Arial" panose="020B0604020202020204" pitchFamily="34" charset="0"/>
                <a:ea typeface="Kozuka Gothic Pr6N B" panose="020B0800000000000000" charset="-128"/>
              </a:rPr>
              <a:t>THANKS</a:t>
            </a:r>
          </a:p>
        </p:txBody>
      </p:sp>
      <p:sp>
        <p:nvSpPr>
          <p:cNvPr id="26637" name="TextBox 8"/>
          <p:cNvSpPr txBox="1"/>
          <p:nvPr/>
        </p:nvSpPr>
        <p:spPr>
          <a:xfrm>
            <a:off x="4775200" y="3579813"/>
            <a:ext cx="2598738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/>
            <a:r>
              <a:rPr lang="zh-CN" altLang="en-US" b="1" dirty="0">
                <a:solidFill>
                  <a:srgbClr val="D13F16"/>
                </a:solidFill>
                <a:latin typeface="微软雅黑" panose="020B0503020204020204" charset="-122"/>
                <a:ea typeface="微软雅黑" panose="020B0503020204020204" charset="-122"/>
              </a:rPr>
              <a:t>感谢聆听</a:t>
            </a:r>
            <a:endParaRPr lang="en-US" altLang="zh-CN" b="1" dirty="0">
              <a:solidFill>
                <a:srgbClr val="D13F1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</p:tagLst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13F14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340</Words>
  <Application>Microsoft Office PowerPoint</Application>
  <PresentationFormat>自定义</PresentationFormat>
  <Paragraphs>65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Kozuka Gothic Pr6N B</vt:lpstr>
      <vt:lpstr>黑体</vt:lpstr>
      <vt:lpstr>宋体</vt:lpstr>
      <vt:lpstr>微软雅黑</vt:lpstr>
      <vt:lpstr>微软雅黑</vt:lpstr>
      <vt:lpstr>Arial</vt:lpstr>
      <vt:lpstr>Calibri</vt:lpstr>
      <vt:lpstr>Times New Roman</vt:lpstr>
      <vt:lpstr>Presentation</vt:lpstr>
      <vt:lpstr>1_Presentation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王;liu</dc:creator>
  <cp:lastModifiedBy>Windows 用户</cp:lastModifiedBy>
  <cp:revision>949</cp:revision>
  <dcterms:created xsi:type="dcterms:W3CDTF">2016-11-28T03:42:00Z</dcterms:created>
  <dcterms:modified xsi:type="dcterms:W3CDTF">2022-06-14T01:14:17Z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  <property fmtid="{D5CDD505-2E9C-101B-9397-08002B2CF9AE}" pid="3" name="KSORubyTemplateID">
    <vt:lpwstr>2</vt:lpwstr>
  </property>
</Properties>
</file>